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C375-DEF3-D617-F938-A78B457D1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AA12F-630B-C135-C8D7-F62365A14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10F7-CD90-4E99-9E86-20B3725D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B88D-EFA6-640B-F33F-2DB98415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8990-3AF9-3BBA-91AD-6DE13EF7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AC08-CE6C-9A85-09F2-2BC43995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66A46-09BF-CA00-B638-E7BDD87D4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0F7F-7B92-CD03-ED3A-C01DAD8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5166-B118-BFC7-9EC4-94E9F224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AFC54-C0D9-EDBB-7027-28089F31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2A6CE-7036-845A-CF6D-CF1A3D749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7F5EF-993C-63BE-31AA-9E12DBD42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564F-F4FB-7EF1-01DA-3F4AA91E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8CD49-8B86-6578-38ED-644382DB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D9F9-C636-7819-3E3D-6435F8E1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07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6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1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0C4B-AF96-F1D7-2A32-4C329898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FB7A-A3C3-2C7B-9272-E04D63A5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2440-F4BA-7A9A-1F54-1596905D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5F4C5-9491-ACD9-AE12-AF7A79BF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DFF29-6307-1C95-A4C1-917E42B8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6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7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2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4CE3-FEE0-38D3-82BA-ED15DFD7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7E576-5853-A7AD-C7C6-97FBD31A7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EAE2-D7A3-33DC-8A0A-5DC2585F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50F9-2B80-1AB0-33CD-38E3942A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8C55A-9552-2E4D-6A48-05016F4B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FF61-1DE2-58EC-8877-5BD22121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4270-2E56-E2FB-A053-D4D1975F9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34D3E-0474-3AF2-AEE7-5F69B72E4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0A70A-2F03-288D-5BA5-AC690804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82514-5649-A111-EC6B-54B760A5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88D74-8128-90AC-7B0C-4D4108D3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3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D336-87F4-7B73-3F79-B39362CF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EC07A-F944-C011-A6CB-269BC2E9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38904-C81D-0C97-A744-18D328149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9942A-BDAD-9E1F-B332-65F11BC78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DB7A7-A175-8D67-7E3C-69B029184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6B842-B14D-5C35-E5D0-BB6DB0DB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4668D-CA1A-1F8D-EBB7-D1A63582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5C575-0C71-227B-7428-2C14A18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4172-75F1-CBC7-671B-32B4D792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84CAC-1ADD-5652-2EEC-97B1F7AE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8A487-6934-14BA-4316-FFEDD31E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0226-1A75-0038-40D4-11330ADB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95FC6-61FC-2659-7052-C33BE7A8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2C119-1AF1-A93A-B634-8F8BAFD5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144FB-EBCA-F861-B7C6-4FD3A7CB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AD16-1B5D-D8D9-4F40-66505BDA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02BE-66FC-FC46-9FAD-BB54A3E8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2A736-ED5E-E881-42DA-8EA8CFE39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064B-3EAA-CF9B-CDCE-AB3EAF5E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F7F9A-7797-B4FD-8E0A-218F1C8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81FBD-17A7-6788-ED19-86B47F7B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5C97-BC80-C2FB-B583-10BAE508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AEF43-DB3A-8951-DDF4-638BE6A92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74524-8299-94E0-EF80-4633561ED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641C-62BF-6086-19D1-A8A28A52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074FA-C9C0-7F94-51EF-1558A840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158B2-8C3E-4422-676E-0B30B014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02CBB-8448-DBFE-23DF-B28651D2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C4DD9-6C2E-D830-7E69-363951DFE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F7ACC-2869-19F6-66E2-AB88A9C27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32E3-7F9E-4D95-9FB4-06FCA8AF4E9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9DB1B-7839-8E93-71E9-534F74140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8DDBB-71FA-16FA-6A79-4E6494EE3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8E5E-1697-4095-BD15-A09BAE5B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49DE-8305-408A-A811-CB2190D0F44D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2B20-2E68-4EA6-AE49-8D4C5FB2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2559-8F6B-9E9B-1B27-A8A44537F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TREBLE MAKERS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F22B7-038C-90E0-403B-5956E2104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Concert 2024</a:t>
            </a:r>
          </a:p>
        </p:txBody>
      </p:sp>
    </p:spTree>
    <p:extLst>
      <p:ext uri="{BB962C8B-B14F-4D97-AF65-F5344CB8AC3E}">
        <p14:creationId xmlns:p14="http://schemas.microsoft.com/office/powerpoint/2010/main" val="154557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ALL THE PRETTY LITTLE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Dapples and grays,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(Start 1</a:t>
            </a:r>
            <a:r>
              <a:rPr lang="en-US" sz="2400" baseline="30000" dirty="0">
                <a:solidFill>
                  <a:prstClr val="black"/>
                </a:solidFill>
                <a:latin typeface="Century Gothic" pitchFamily="34" charset="0"/>
              </a:rPr>
              <a:t>st</a:t>
            </a:r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Blacks and bays,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Coach and six a-little horses.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Century Gothic" pitchFamily="34" charset="0"/>
              </a:rPr>
              <a:t>repeat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ALL THE PRETTY LITTLE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Horses, all the horses.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 the pretty little horses, pretty little horses.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Hush, my baby, don’t you cry,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I will sing you a lullaby, lullaby.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Hush, my baby, safe from harm,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While I cradle you on my arm.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ALL THE PRETTY LITTLE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Hush-a-bye.</a:t>
            </a:r>
          </a:p>
          <a:p>
            <a:pPr algn="ctr"/>
            <a:endParaRPr lang="en-US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Hush-a-bye, don’t you cry,</a:t>
            </a:r>
          </a:p>
          <a:p>
            <a:pPr algn="ctr"/>
            <a:endParaRPr lang="en-US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ALL: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Go to sleepy little baby.</a:t>
            </a:r>
          </a:p>
          <a:p>
            <a:pPr algn="ctr"/>
            <a:endParaRPr lang="en-US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When you wake, you shall have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When you wake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ALL: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entury Gothic" pitchFamily="34" charset="0"/>
              </a:rPr>
              <a:t>All the pretty little horses.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ALL THE PRETTY LITTLE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Dapples and grays,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(Start 1</a:t>
            </a:r>
            <a:r>
              <a:rPr lang="en-US" sz="2400" baseline="30000" dirty="0">
                <a:solidFill>
                  <a:prstClr val="black"/>
                </a:solidFill>
                <a:latin typeface="Century Gothic" pitchFamily="34" charset="0"/>
              </a:rPr>
              <a:t>st</a:t>
            </a:r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Blacks and bays,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Coach and six a-little horses.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Century Gothic" pitchFamily="34" charset="0"/>
              </a:rPr>
              <a:t>repeat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ALL THE PRETTY LITTLE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Horses, all the horses.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Hush-a-bye, don’t you cry,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Go to sleep baby.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 the pretty little horses.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Pretty little horses.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Hush-a-bye, don’t you cry,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Go to sleep baby.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tumblr.com/a550d40fce98a5f5c4e07bb405641920/tumblr_inline_mizo17AAN71qz4rgp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1" y="457200"/>
            <a:ext cx="9029699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609601"/>
            <a:ext cx="7315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itchFamily="34" charset="0"/>
              </a:rPr>
              <a:t>CATERPILLAR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Brown and furry, caterpillar in a hurry,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Take your walk to the shady leaf, or stalk,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Or what not, which may be the chosen spot.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No toad spy you, hovering bird of prey pass by you.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(parts 1 &amp; 2 repeat the verse)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Spin and die, spin and die,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To live again, to live again a butterfly.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Spin and die, spin and die, spin and die,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To live again, to live a gain, to live again a butterfly.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tumblr.com/a550d40fce98a5f5c4e07bb405641920/tumblr_inline_mizo17AAN71qz4rgp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1" y="457200"/>
            <a:ext cx="9029699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CCC"/>
                </a:solidFill>
                <a:latin typeface="Century Gothic" pitchFamily="34" charset="0"/>
              </a:rPr>
              <a:t>CATERPILLAR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Brown and furry, caterpillar in a hurry,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Take your walk to the shady leaf, or stalk,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Or what not, which may be the chosen spot.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No toad spy you, hovering bird of prey pass by you.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Pass by you, pass by you.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Caterpillar in a hurry.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Pass by you.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entury Gothic" pitchFamily="34" charset="0"/>
              </a:rPr>
              <a:t>Caterpillar in a hurry.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609601"/>
            <a:ext cx="6172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Century Gothic" pitchFamily="34" charset="0"/>
              </a:rPr>
              <a:t>BUTTERFLY</a:t>
            </a:r>
          </a:p>
          <a:p>
            <a:pPr algn="ctr"/>
            <a:endParaRPr lang="en-US" sz="32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Fly, butterfly, so high, butterfly,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From the flower to the tree.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Go by, butterfly, in the sky for all to see.</a:t>
            </a:r>
          </a:p>
          <a:p>
            <a:pPr algn="ctr"/>
            <a:endParaRPr lang="en-US" sz="2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Fly, butterfly, so high, butterfly,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Darting quickly ‘round the bend.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Oh my, butterfly!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Where will the journey end?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83820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BUTTERFLY</a:t>
            </a:r>
          </a:p>
          <a:p>
            <a:pPr algn="ctr"/>
            <a:endParaRPr lang="en-US" sz="36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butterfly, so lovely.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butterfly, so free.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Better flutter by.</a:t>
            </a:r>
          </a:p>
          <a:p>
            <a:pPr algn="ctr"/>
            <a:endParaRPr lang="en-US" sz="2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Better flutter by.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304801"/>
            <a:ext cx="6172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BUTTERFLY</a:t>
            </a:r>
          </a:p>
          <a:p>
            <a:pPr algn="ctr"/>
            <a:endParaRPr lang="en-US" sz="2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 </a:t>
            </a:r>
            <a:r>
              <a:rPr lang="en-US" sz="2400" b="1" dirty="0" err="1">
                <a:solidFill>
                  <a:srgbClr val="006600"/>
                </a:solidFill>
                <a:latin typeface="Century Gothic" pitchFamily="34" charset="0"/>
              </a:rPr>
              <a:t>wanna</a:t>
            </a:r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 fly in the meadow as you do.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I’ll try, butterfly, but I cannot fly like you.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 </a:t>
            </a:r>
            <a:r>
              <a:rPr lang="en-US" sz="2400" b="1" dirty="0" err="1">
                <a:solidFill>
                  <a:srgbClr val="006600"/>
                </a:solidFill>
                <a:latin typeface="Century Gothic" pitchFamily="34" charset="0"/>
              </a:rPr>
              <a:t>wanna</a:t>
            </a:r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 try to emerge from my cocoon.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And I, butterfly, </a:t>
            </a:r>
            <a:r>
              <a:rPr lang="en-US" sz="2400" b="1" dirty="0" err="1">
                <a:solidFill>
                  <a:srgbClr val="006600"/>
                </a:solidFill>
                <a:latin typeface="Century Gothic" pitchFamily="34" charset="0"/>
              </a:rPr>
              <a:t>wanna</a:t>
            </a:r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 make it happen soon.</a:t>
            </a:r>
          </a:p>
          <a:p>
            <a:pPr algn="ctr"/>
            <a:endParaRPr lang="en-US" sz="2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I, butterfly, </a:t>
            </a:r>
            <a:r>
              <a:rPr lang="en-US" sz="2400" b="1" dirty="0" err="1">
                <a:solidFill>
                  <a:srgbClr val="006600"/>
                </a:solidFill>
                <a:latin typeface="Century Gothic" pitchFamily="34" charset="0"/>
              </a:rPr>
              <a:t>wanna</a:t>
            </a:r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 fly, butterfly,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In the meadow as you do.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Try, but I cannot fly like you.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I, butterfly, </a:t>
            </a:r>
            <a:r>
              <a:rPr lang="en-US" sz="2400" b="1" dirty="0" err="1">
                <a:solidFill>
                  <a:srgbClr val="006600"/>
                </a:solidFill>
                <a:latin typeface="Century Gothic" pitchFamily="34" charset="0"/>
              </a:rPr>
              <a:t>wanna</a:t>
            </a:r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 try, butterfly,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to emerge from my cocoon.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 </a:t>
            </a:r>
            <a:r>
              <a:rPr lang="en-US" sz="2400" b="1" dirty="0" err="1">
                <a:solidFill>
                  <a:srgbClr val="006600"/>
                </a:solidFill>
                <a:latin typeface="Century Gothic" pitchFamily="34" charset="0"/>
              </a:rPr>
              <a:t>wanna</a:t>
            </a:r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 make it happen soon</a:t>
            </a:r>
          </a:p>
          <a:p>
            <a:pPr algn="ctr"/>
            <a:endParaRPr lang="en-US" sz="2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endParaRPr lang="en-US" sz="2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endParaRPr lang="en-US" sz="2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1143001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BUTTERFLY</a:t>
            </a:r>
          </a:p>
          <a:p>
            <a:pPr algn="ctr"/>
            <a:endParaRPr lang="en-US" sz="36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butterfly, so lovely.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butterfly, so free.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Better flutter by.</a:t>
            </a:r>
          </a:p>
          <a:p>
            <a:pPr algn="ctr"/>
            <a:endParaRPr lang="en-US" sz="2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Better flutter by.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ids.nationalgeographic.com/content/dam/kids/photos/animals/Bugs/H-P/monarch-butterfly-orange-flow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6172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BUTTERFLY</a:t>
            </a:r>
          </a:p>
          <a:p>
            <a:pPr algn="ctr"/>
            <a:endParaRPr lang="en-US" sz="32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1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 will fly with the wind beneath my wing.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Stand by, butterfly, I can do anything!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Flutter, butterfly.  Flutter, butterfly.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Goodbye.  Goodbye.  Flutter by.</a:t>
            </a:r>
          </a:p>
          <a:p>
            <a:pPr algn="ctr"/>
            <a:endParaRPr lang="en-US" sz="24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PART 2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I, butterfly, will fly, butterfly,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with the wind beneath my wing.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Stand by, butterfly, I can do anything!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Flutter butterfly.  Flutter, butterfly.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Goodbye, butterfly.  </a:t>
            </a:r>
          </a:p>
          <a:p>
            <a:pPr algn="ctr"/>
            <a:r>
              <a:rPr lang="en-US" sz="2400" b="1" dirty="0">
                <a:solidFill>
                  <a:srgbClr val="006600"/>
                </a:solidFill>
                <a:latin typeface="Century Gothic" pitchFamily="34" charset="0"/>
              </a:rPr>
              <a:t>Goodbye, butterfly.  Flutter by.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ALL THE PRETTY LITTLE HORSES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Hush-a-bye, don’t you cry,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Go to sleepy little baby.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When you wake, you shall have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 the pretty little horses.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1: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Hush-a-bye, don’t you cry,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Go to sleepy little baby.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PART 2: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When you wake, you shall have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All the pretty little horses.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824</Words>
  <Application>Microsoft Office PowerPoint</Application>
  <PresentationFormat>Widescreen</PresentationFormat>
  <Paragraphs>173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1_Office Theme</vt:lpstr>
      <vt:lpstr>TREBLE MAKERS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TREBLE MAKERS</dc:title>
  <dc:creator>Jonna Jenkins</dc:creator>
  <cp:lastModifiedBy>Jonna Jenkins</cp:lastModifiedBy>
  <cp:revision>1</cp:revision>
  <dcterms:created xsi:type="dcterms:W3CDTF">2024-02-01T01:12:00Z</dcterms:created>
  <dcterms:modified xsi:type="dcterms:W3CDTF">2024-02-01T01:38:52Z</dcterms:modified>
</cp:coreProperties>
</file>