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2FF76-82A9-4514-92A6-FEE0361B3C2A}" v="9" dt="2024-03-12T13:50:07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Jenkins" userId="09b0d8e84efa196f" providerId="LiveId" clId="{A66815A0-F380-4EBC-8878-2112C30F8542}"/>
    <pc:docChg chg="undo custSel addSld modSld sldOrd">
      <pc:chgData name="Jonna Jenkins" userId="09b0d8e84efa196f" providerId="LiveId" clId="{A66815A0-F380-4EBC-8878-2112C30F8542}" dt="2024-01-30T03:05:58.648" v="2580" actId="20577"/>
      <pc:docMkLst>
        <pc:docMk/>
      </pc:docMkLst>
      <pc:sldChg chg="addSp modSp new mod ord setBg">
        <pc:chgData name="Jonna Jenkins" userId="09b0d8e84efa196f" providerId="LiveId" clId="{A66815A0-F380-4EBC-8878-2112C30F8542}" dt="2024-01-30T01:19:49.502" v="46" actId="26606"/>
        <pc:sldMkLst>
          <pc:docMk/>
          <pc:sldMk cId="2718192449" sldId="265"/>
        </pc:sldMkLst>
        <pc:spChg chg="add mod">
          <ac:chgData name="Jonna Jenkins" userId="09b0d8e84efa196f" providerId="LiveId" clId="{A66815A0-F380-4EBC-8878-2112C30F8542}" dt="2024-01-30T01:19:49.502" v="46" actId="26606"/>
          <ac:spMkLst>
            <pc:docMk/>
            <pc:sldMk cId="2718192449" sldId="265"/>
            <ac:spMk id="2" creationId="{1CBD5263-B8B1-2C60-F662-7DD0A92E1A5C}"/>
          </ac:spMkLst>
        </pc:spChg>
        <pc:spChg chg="add">
          <ac:chgData name="Jonna Jenkins" userId="09b0d8e84efa196f" providerId="LiveId" clId="{A66815A0-F380-4EBC-8878-2112C30F8542}" dt="2024-01-30T01:19:49.502" v="46" actId="26606"/>
          <ac:spMkLst>
            <pc:docMk/>
            <pc:sldMk cId="2718192449" sldId="265"/>
            <ac:spMk id="8" creationId="{39E3965E-AC41-4711-9D10-E25ABB132D86}"/>
          </ac:spMkLst>
        </pc:spChg>
        <pc:spChg chg="add">
          <ac:chgData name="Jonna Jenkins" userId="09b0d8e84efa196f" providerId="LiveId" clId="{A66815A0-F380-4EBC-8878-2112C30F8542}" dt="2024-01-30T01:19:49.502" v="46" actId="26606"/>
          <ac:spMkLst>
            <pc:docMk/>
            <pc:sldMk cId="2718192449" sldId="265"/>
            <ac:spMk id="12" creationId="{F452A527-3631-41ED-858D-3777A7D1496A}"/>
          </ac:spMkLst>
        </pc:spChg>
        <pc:picChg chg="add">
          <ac:chgData name="Jonna Jenkins" userId="09b0d8e84efa196f" providerId="LiveId" clId="{A66815A0-F380-4EBC-8878-2112C30F8542}" dt="2024-01-30T01:19:49.502" v="46" actId="26606"/>
          <ac:picMkLst>
            <pc:docMk/>
            <pc:sldMk cId="2718192449" sldId="265"/>
            <ac:picMk id="4" creationId="{3EE315C5-317E-1AC7-F31D-F932B42FD9F0}"/>
          </ac:picMkLst>
        </pc:picChg>
        <pc:cxnChg chg="add">
          <ac:chgData name="Jonna Jenkins" userId="09b0d8e84efa196f" providerId="LiveId" clId="{A66815A0-F380-4EBC-8878-2112C30F8542}" dt="2024-01-30T01:19:49.502" v="46" actId="26606"/>
          <ac:cxnSpMkLst>
            <pc:docMk/>
            <pc:sldMk cId="2718192449" sldId="265"/>
            <ac:cxnSpMk id="10" creationId="{1F5DC8C3-BA5F-4EED-BB9A-A14272BD82A1}"/>
          </ac:cxnSpMkLst>
        </pc:cxnChg>
        <pc:cxnChg chg="add">
          <ac:chgData name="Jonna Jenkins" userId="09b0d8e84efa196f" providerId="LiveId" clId="{A66815A0-F380-4EBC-8878-2112C30F8542}" dt="2024-01-30T01:19:49.502" v="46" actId="26606"/>
          <ac:cxnSpMkLst>
            <pc:docMk/>
            <pc:sldMk cId="2718192449" sldId="265"/>
            <ac:cxnSpMk id="14" creationId="{D28A9C89-B313-458F-9C85-515930A51A93}"/>
          </ac:cxnSpMkLst>
        </pc:cxnChg>
      </pc:sldChg>
      <pc:sldChg chg="addSp modSp new mod">
        <pc:chgData name="Jonna Jenkins" userId="09b0d8e84efa196f" providerId="LiveId" clId="{A66815A0-F380-4EBC-8878-2112C30F8542}" dt="2024-01-30T02:03:56.114" v="197" actId="171"/>
        <pc:sldMkLst>
          <pc:docMk/>
          <pc:sldMk cId="782040515" sldId="266"/>
        </pc:sldMkLst>
        <pc:spChg chg="add mod">
          <ac:chgData name="Jonna Jenkins" userId="09b0d8e84efa196f" providerId="LiveId" clId="{A66815A0-F380-4EBC-8878-2112C30F8542}" dt="2024-01-30T01:25:28.027" v="189" actId="1076"/>
          <ac:spMkLst>
            <pc:docMk/>
            <pc:sldMk cId="782040515" sldId="266"/>
            <ac:spMk id="2" creationId="{A5262D65-3E30-4916-8197-5A3BAC7B5A03}"/>
          </ac:spMkLst>
        </pc:spChg>
        <pc:picChg chg="add mod ord">
          <ac:chgData name="Jonna Jenkins" userId="09b0d8e84efa196f" providerId="LiveId" clId="{A66815A0-F380-4EBC-8878-2112C30F8542}" dt="2024-01-30T02:03:56.114" v="197" actId="171"/>
          <ac:picMkLst>
            <pc:docMk/>
            <pc:sldMk cId="782040515" sldId="266"/>
            <ac:picMk id="4" creationId="{F7C53E89-64F1-22B1-496F-1E84A7CE6ABC}"/>
          </ac:picMkLst>
        </pc:picChg>
      </pc:sldChg>
      <pc:sldChg chg="modSp add mod">
        <pc:chgData name="Jonna Jenkins" userId="09b0d8e84efa196f" providerId="LiveId" clId="{A66815A0-F380-4EBC-8878-2112C30F8542}" dt="2024-01-30T02:08:52.429" v="418" actId="1076"/>
        <pc:sldMkLst>
          <pc:docMk/>
          <pc:sldMk cId="1591201222" sldId="267"/>
        </pc:sldMkLst>
        <pc:spChg chg="mod">
          <ac:chgData name="Jonna Jenkins" userId="09b0d8e84efa196f" providerId="LiveId" clId="{A66815A0-F380-4EBC-8878-2112C30F8542}" dt="2024-01-30T02:08:52.429" v="418" actId="1076"/>
          <ac:spMkLst>
            <pc:docMk/>
            <pc:sldMk cId="1591201222" sldId="267"/>
            <ac:spMk id="2" creationId="{A5262D65-3E30-4916-8197-5A3BAC7B5A03}"/>
          </ac:spMkLst>
        </pc:spChg>
        <pc:picChg chg="ord">
          <ac:chgData name="Jonna Jenkins" userId="09b0d8e84efa196f" providerId="LiveId" clId="{A66815A0-F380-4EBC-8878-2112C30F8542}" dt="2024-01-30T02:04:36.661" v="198" actId="171"/>
          <ac:picMkLst>
            <pc:docMk/>
            <pc:sldMk cId="1591201222" sldId="267"/>
            <ac:picMk id="4" creationId="{F7C53E89-64F1-22B1-496F-1E84A7CE6ABC}"/>
          </ac:picMkLst>
        </pc:picChg>
      </pc:sldChg>
      <pc:sldChg chg="modSp add mod">
        <pc:chgData name="Jonna Jenkins" userId="09b0d8e84efa196f" providerId="LiveId" clId="{A66815A0-F380-4EBC-8878-2112C30F8542}" dt="2024-01-30T02:14:35.963" v="652" actId="20577"/>
        <pc:sldMkLst>
          <pc:docMk/>
          <pc:sldMk cId="3534529419" sldId="268"/>
        </pc:sldMkLst>
        <pc:spChg chg="mod">
          <ac:chgData name="Jonna Jenkins" userId="09b0d8e84efa196f" providerId="LiveId" clId="{A66815A0-F380-4EBC-8878-2112C30F8542}" dt="2024-01-30T02:14:35.963" v="652" actId="20577"/>
          <ac:spMkLst>
            <pc:docMk/>
            <pc:sldMk cId="3534529419" sldId="268"/>
            <ac:spMk id="2" creationId="{A5262D65-3E30-4916-8197-5A3BAC7B5A03}"/>
          </ac:spMkLst>
        </pc:spChg>
      </pc:sldChg>
      <pc:sldChg chg="modSp add mod">
        <pc:chgData name="Jonna Jenkins" userId="09b0d8e84efa196f" providerId="LiveId" clId="{A66815A0-F380-4EBC-8878-2112C30F8542}" dt="2024-01-30T02:16:38.654" v="705" actId="1076"/>
        <pc:sldMkLst>
          <pc:docMk/>
          <pc:sldMk cId="620359380" sldId="269"/>
        </pc:sldMkLst>
        <pc:spChg chg="mod">
          <ac:chgData name="Jonna Jenkins" userId="09b0d8e84efa196f" providerId="LiveId" clId="{A66815A0-F380-4EBC-8878-2112C30F8542}" dt="2024-01-30T02:16:38.654" v="705" actId="1076"/>
          <ac:spMkLst>
            <pc:docMk/>
            <pc:sldMk cId="620359380" sldId="269"/>
            <ac:spMk id="2" creationId="{A5262D65-3E30-4916-8197-5A3BAC7B5A03}"/>
          </ac:spMkLst>
        </pc:spChg>
      </pc:sldChg>
      <pc:sldChg chg="modSp add mod ord">
        <pc:chgData name="Jonna Jenkins" userId="09b0d8e84efa196f" providerId="LiveId" clId="{A66815A0-F380-4EBC-8878-2112C30F8542}" dt="2024-01-30T02:19:33.919" v="866" actId="20577"/>
        <pc:sldMkLst>
          <pc:docMk/>
          <pc:sldMk cId="2851202931" sldId="270"/>
        </pc:sldMkLst>
        <pc:spChg chg="mod">
          <ac:chgData name="Jonna Jenkins" userId="09b0d8e84efa196f" providerId="LiveId" clId="{A66815A0-F380-4EBC-8878-2112C30F8542}" dt="2024-01-30T02:19:33.919" v="866" actId="20577"/>
          <ac:spMkLst>
            <pc:docMk/>
            <pc:sldMk cId="2851202931" sldId="270"/>
            <ac:spMk id="2" creationId="{A5262D65-3E30-4916-8197-5A3BAC7B5A03}"/>
          </ac:spMkLst>
        </pc:spChg>
      </pc:sldChg>
      <pc:sldChg chg="add ord">
        <pc:chgData name="Jonna Jenkins" userId="09b0d8e84efa196f" providerId="LiveId" clId="{A66815A0-F380-4EBC-8878-2112C30F8542}" dt="2024-01-30T02:19:50.041" v="869"/>
        <pc:sldMkLst>
          <pc:docMk/>
          <pc:sldMk cId="1164965466" sldId="271"/>
        </pc:sldMkLst>
      </pc:sldChg>
      <pc:sldChg chg="modSp add mod">
        <pc:chgData name="Jonna Jenkins" userId="09b0d8e84efa196f" providerId="LiveId" clId="{A66815A0-F380-4EBC-8878-2112C30F8542}" dt="2024-01-30T02:22:50.443" v="992" actId="20577"/>
        <pc:sldMkLst>
          <pc:docMk/>
          <pc:sldMk cId="1615304794" sldId="272"/>
        </pc:sldMkLst>
        <pc:spChg chg="mod">
          <ac:chgData name="Jonna Jenkins" userId="09b0d8e84efa196f" providerId="LiveId" clId="{A66815A0-F380-4EBC-8878-2112C30F8542}" dt="2024-01-30T02:22:50.443" v="992" actId="20577"/>
          <ac:spMkLst>
            <pc:docMk/>
            <pc:sldMk cId="1615304794" sldId="272"/>
            <ac:spMk id="2" creationId="{A5262D65-3E30-4916-8197-5A3BAC7B5A03}"/>
          </ac:spMkLst>
        </pc:spChg>
      </pc:sldChg>
      <pc:sldChg chg="addSp delSp modSp new mod">
        <pc:chgData name="Jonna Jenkins" userId="09b0d8e84efa196f" providerId="LiveId" clId="{A66815A0-F380-4EBC-8878-2112C30F8542}" dt="2024-01-30T02:32:18.509" v="1040" actId="14100"/>
        <pc:sldMkLst>
          <pc:docMk/>
          <pc:sldMk cId="3949424965" sldId="273"/>
        </pc:sldMkLst>
        <pc:spChg chg="add mod">
          <ac:chgData name="Jonna Jenkins" userId="09b0d8e84efa196f" providerId="LiveId" clId="{A66815A0-F380-4EBC-8878-2112C30F8542}" dt="2024-01-30T02:25:19.301" v="1032" actId="113"/>
          <ac:spMkLst>
            <pc:docMk/>
            <pc:sldMk cId="3949424965" sldId="273"/>
            <ac:spMk id="2" creationId="{0AA5B49A-C73C-2668-284F-67325A2528D0}"/>
          </ac:spMkLst>
        </pc:spChg>
        <pc:spChg chg="add del mod">
          <ac:chgData name="Jonna Jenkins" userId="09b0d8e84efa196f" providerId="LiveId" clId="{A66815A0-F380-4EBC-8878-2112C30F8542}" dt="2024-01-30T02:32:01.601" v="1038" actId="478"/>
          <ac:spMkLst>
            <pc:docMk/>
            <pc:sldMk cId="3949424965" sldId="273"/>
            <ac:spMk id="5" creationId="{B18A6962-E1C5-075A-0BE2-C26C8D7436CB}"/>
          </ac:spMkLst>
        </pc:spChg>
        <pc:picChg chg="add del mod">
          <ac:chgData name="Jonna Jenkins" userId="09b0d8e84efa196f" providerId="LiveId" clId="{A66815A0-F380-4EBC-8878-2112C30F8542}" dt="2024-01-30T02:32:18.509" v="1040" actId="14100"/>
          <ac:picMkLst>
            <pc:docMk/>
            <pc:sldMk cId="3949424965" sldId="273"/>
            <ac:picMk id="4" creationId="{56E1CA84-8370-5A6C-F569-30C8F2583C4A}"/>
          </ac:picMkLst>
        </pc:picChg>
      </pc:sldChg>
      <pc:sldChg chg="addSp modSp new mod">
        <pc:chgData name="Jonna Jenkins" userId="09b0d8e84efa196f" providerId="LiveId" clId="{A66815A0-F380-4EBC-8878-2112C30F8542}" dt="2024-01-30T02:41:35.773" v="1333" actId="1076"/>
        <pc:sldMkLst>
          <pc:docMk/>
          <pc:sldMk cId="4217576319" sldId="274"/>
        </pc:sldMkLst>
        <pc:spChg chg="add mod">
          <ac:chgData name="Jonna Jenkins" userId="09b0d8e84efa196f" providerId="LiveId" clId="{A66815A0-F380-4EBC-8878-2112C30F8542}" dt="2024-01-30T02:41:35.773" v="1333" actId="1076"/>
          <ac:spMkLst>
            <pc:docMk/>
            <pc:sldMk cId="4217576319" sldId="274"/>
            <ac:spMk id="4" creationId="{62DAD2D8-2332-25D9-1B07-7999A8594CB7}"/>
          </ac:spMkLst>
        </pc:spChg>
        <pc:picChg chg="add mod">
          <ac:chgData name="Jonna Jenkins" userId="09b0d8e84efa196f" providerId="LiveId" clId="{A66815A0-F380-4EBC-8878-2112C30F8542}" dt="2024-01-30T02:34:34.276" v="1045" actId="29295"/>
          <ac:picMkLst>
            <pc:docMk/>
            <pc:sldMk cId="4217576319" sldId="274"/>
            <ac:picMk id="3" creationId="{6798E84F-3AF2-1008-93D2-9BA6CEAAC4FD}"/>
          </ac:picMkLst>
        </pc:picChg>
      </pc:sldChg>
      <pc:sldChg chg="modSp add mod">
        <pc:chgData name="Jonna Jenkins" userId="09b0d8e84efa196f" providerId="LiveId" clId="{A66815A0-F380-4EBC-8878-2112C30F8542}" dt="2024-01-30T02:44:40.938" v="1450" actId="1076"/>
        <pc:sldMkLst>
          <pc:docMk/>
          <pc:sldMk cId="2606008457" sldId="275"/>
        </pc:sldMkLst>
        <pc:spChg chg="mod">
          <ac:chgData name="Jonna Jenkins" userId="09b0d8e84efa196f" providerId="LiveId" clId="{A66815A0-F380-4EBC-8878-2112C30F8542}" dt="2024-01-30T02:44:40.938" v="1450" actId="1076"/>
          <ac:spMkLst>
            <pc:docMk/>
            <pc:sldMk cId="2606008457" sldId="275"/>
            <ac:spMk id="4" creationId="{62DAD2D8-2332-25D9-1B07-7999A8594CB7}"/>
          </ac:spMkLst>
        </pc:spChg>
      </pc:sldChg>
      <pc:sldChg chg="modSp add mod">
        <pc:chgData name="Jonna Jenkins" userId="09b0d8e84efa196f" providerId="LiveId" clId="{A66815A0-F380-4EBC-8878-2112C30F8542}" dt="2024-01-30T02:48:31.083" v="1596" actId="1076"/>
        <pc:sldMkLst>
          <pc:docMk/>
          <pc:sldMk cId="3111968446" sldId="276"/>
        </pc:sldMkLst>
        <pc:spChg chg="mod">
          <ac:chgData name="Jonna Jenkins" userId="09b0d8e84efa196f" providerId="LiveId" clId="{A66815A0-F380-4EBC-8878-2112C30F8542}" dt="2024-01-30T02:48:31.083" v="1596" actId="1076"/>
          <ac:spMkLst>
            <pc:docMk/>
            <pc:sldMk cId="3111968446" sldId="276"/>
            <ac:spMk id="4" creationId="{62DAD2D8-2332-25D9-1B07-7999A8594CB7}"/>
          </ac:spMkLst>
        </pc:spChg>
      </pc:sldChg>
      <pc:sldChg chg="add ord">
        <pc:chgData name="Jonna Jenkins" userId="09b0d8e84efa196f" providerId="LiveId" clId="{A66815A0-F380-4EBC-8878-2112C30F8542}" dt="2024-01-30T02:48:42.274" v="1599"/>
        <pc:sldMkLst>
          <pc:docMk/>
          <pc:sldMk cId="3819632047" sldId="277"/>
        </pc:sldMkLst>
      </pc:sldChg>
      <pc:sldChg chg="modSp add mod ord">
        <pc:chgData name="Jonna Jenkins" userId="09b0d8e84efa196f" providerId="LiveId" clId="{A66815A0-F380-4EBC-8878-2112C30F8542}" dt="2024-01-30T02:52:09.822" v="1891" actId="20577"/>
        <pc:sldMkLst>
          <pc:docMk/>
          <pc:sldMk cId="1886556619" sldId="278"/>
        </pc:sldMkLst>
        <pc:spChg chg="mod">
          <ac:chgData name="Jonna Jenkins" userId="09b0d8e84efa196f" providerId="LiveId" clId="{A66815A0-F380-4EBC-8878-2112C30F8542}" dt="2024-01-30T02:52:09.822" v="1891" actId="20577"/>
          <ac:spMkLst>
            <pc:docMk/>
            <pc:sldMk cId="1886556619" sldId="278"/>
            <ac:spMk id="4" creationId="{62DAD2D8-2332-25D9-1B07-7999A8594CB7}"/>
          </ac:spMkLst>
        </pc:spChg>
      </pc:sldChg>
      <pc:sldChg chg="add ord">
        <pc:chgData name="Jonna Jenkins" userId="09b0d8e84efa196f" providerId="LiveId" clId="{A66815A0-F380-4EBC-8878-2112C30F8542}" dt="2024-01-30T02:52:45.965" v="1894"/>
        <pc:sldMkLst>
          <pc:docMk/>
          <pc:sldMk cId="3441748974" sldId="279"/>
        </pc:sldMkLst>
      </pc:sldChg>
      <pc:sldChg chg="add ord">
        <pc:chgData name="Jonna Jenkins" userId="09b0d8e84efa196f" providerId="LiveId" clId="{A66815A0-F380-4EBC-8878-2112C30F8542}" dt="2024-01-30T02:53:34.854" v="1897"/>
        <pc:sldMkLst>
          <pc:docMk/>
          <pc:sldMk cId="4170915805" sldId="280"/>
        </pc:sldMkLst>
      </pc:sldChg>
      <pc:sldChg chg="modSp add mod ord">
        <pc:chgData name="Jonna Jenkins" userId="09b0d8e84efa196f" providerId="LiveId" clId="{A66815A0-F380-4EBC-8878-2112C30F8542}" dt="2024-01-30T03:02:08.677" v="2356" actId="6549"/>
        <pc:sldMkLst>
          <pc:docMk/>
          <pc:sldMk cId="3926575111" sldId="281"/>
        </pc:sldMkLst>
        <pc:spChg chg="mod">
          <ac:chgData name="Jonna Jenkins" userId="09b0d8e84efa196f" providerId="LiveId" clId="{A66815A0-F380-4EBC-8878-2112C30F8542}" dt="2024-01-30T03:02:08.677" v="2356" actId="6549"/>
          <ac:spMkLst>
            <pc:docMk/>
            <pc:sldMk cId="3926575111" sldId="281"/>
            <ac:spMk id="4" creationId="{62DAD2D8-2332-25D9-1B07-7999A8594CB7}"/>
          </ac:spMkLst>
        </pc:spChg>
      </pc:sldChg>
      <pc:sldChg chg="modSp add mod">
        <pc:chgData name="Jonna Jenkins" userId="09b0d8e84efa196f" providerId="LiveId" clId="{A66815A0-F380-4EBC-8878-2112C30F8542}" dt="2024-01-30T03:05:58.648" v="2580" actId="20577"/>
        <pc:sldMkLst>
          <pc:docMk/>
          <pc:sldMk cId="2252456259" sldId="282"/>
        </pc:sldMkLst>
        <pc:spChg chg="mod">
          <ac:chgData name="Jonna Jenkins" userId="09b0d8e84efa196f" providerId="LiveId" clId="{A66815A0-F380-4EBC-8878-2112C30F8542}" dt="2024-01-30T03:05:58.648" v="2580" actId="20577"/>
          <ac:spMkLst>
            <pc:docMk/>
            <pc:sldMk cId="2252456259" sldId="282"/>
            <ac:spMk id="4" creationId="{62DAD2D8-2332-25D9-1B07-7999A8594CB7}"/>
          </ac:spMkLst>
        </pc:spChg>
      </pc:sldChg>
    </pc:docChg>
  </pc:docChgLst>
  <pc:docChgLst>
    <pc:chgData name="Jonna Jenkins" userId="09b0d8e84efa196f" providerId="LiveId" clId="{E272FF76-82A9-4514-92A6-FEE0361B3C2A}"/>
    <pc:docChg chg="custSel addSld delSld modSld sldOrd">
      <pc:chgData name="Jonna Jenkins" userId="09b0d8e84efa196f" providerId="LiveId" clId="{E272FF76-82A9-4514-92A6-FEE0361B3C2A}" dt="2024-03-12T13:57:12.238" v="1051" actId="1076"/>
      <pc:docMkLst>
        <pc:docMk/>
      </pc:docMkLst>
      <pc:sldChg chg="addSp delSp modSp new mod setBg">
        <pc:chgData name="Jonna Jenkins" userId="09b0d8e84efa196f" providerId="LiveId" clId="{E272FF76-82A9-4514-92A6-FEE0361B3C2A}" dt="2024-02-21T13:34:13.095" v="15" actId="14100"/>
        <pc:sldMkLst>
          <pc:docMk/>
          <pc:sldMk cId="1899399277" sldId="283"/>
        </pc:sldMkLst>
        <pc:spChg chg="mod ord">
          <ac:chgData name="Jonna Jenkins" userId="09b0d8e84efa196f" providerId="LiveId" clId="{E272FF76-82A9-4514-92A6-FEE0361B3C2A}" dt="2024-02-21T13:34:13.095" v="15" actId="14100"/>
          <ac:spMkLst>
            <pc:docMk/>
            <pc:sldMk cId="1899399277" sldId="283"/>
            <ac:spMk id="2" creationId="{5AC608B5-AEAF-5206-4A20-6AA025998440}"/>
          </ac:spMkLst>
        </pc:spChg>
        <pc:spChg chg="del">
          <ac:chgData name="Jonna Jenkins" userId="09b0d8e84efa196f" providerId="LiveId" clId="{E272FF76-82A9-4514-92A6-FEE0361B3C2A}" dt="2024-02-21T13:32:59.431" v="7" actId="478"/>
          <ac:spMkLst>
            <pc:docMk/>
            <pc:sldMk cId="1899399277" sldId="283"/>
            <ac:spMk id="3" creationId="{87CD3315-B6F1-ABAE-AB77-762949649313}"/>
          </ac:spMkLst>
        </pc:spChg>
        <pc:spChg chg="add mod">
          <ac:chgData name="Jonna Jenkins" userId="09b0d8e84efa196f" providerId="LiveId" clId="{E272FF76-82A9-4514-92A6-FEE0361B3C2A}" dt="2024-02-21T13:33:57.981" v="9" actId="26606"/>
          <ac:spMkLst>
            <pc:docMk/>
            <pc:sldMk cId="1899399277" sldId="283"/>
            <ac:spMk id="6" creationId="{CABCE30D-2B70-5E49-53A9-7E569A1A79C8}"/>
          </ac:spMkLst>
        </pc:spChg>
        <pc:spChg chg="add">
          <ac:chgData name="Jonna Jenkins" userId="09b0d8e84efa196f" providerId="LiveId" clId="{E272FF76-82A9-4514-92A6-FEE0361B3C2A}" dt="2024-02-21T13:33:57.981" v="9" actId="26606"/>
          <ac:spMkLst>
            <pc:docMk/>
            <pc:sldMk cId="1899399277" sldId="283"/>
            <ac:spMk id="11" creationId="{2FDF0794-1B86-42B2-B8C7-F60123E638ED}"/>
          </ac:spMkLst>
        </pc:spChg>
        <pc:spChg chg="add">
          <ac:chgData name="Jonna Jenkins" userId="09b0d8e84efa196f" providerId="LiveId" clId="{E272FF76-82A9-4514-92A6-FEE0361B3C2A}" dt="2024-02-21T13:33:57.981" v="9" actId="26606"/>
          <ac:spMkLst>
            <pc:docMk/>
            <pc:sldMk cId="1899399277" sldId="283"/>
            <ac:spMk id="13" creationId="{B94BE868-D43F-4940-8CE9-93D953A11A21}"/>
          </ac:spMkLst>
        </pc:spChg>
        <pc:picChg chg="add mod">
          <ac:chgData name="Jonna Jenkins" userId="09b0d8e84efa196f" providerId="LiveId" clId="{E272FF76-82A9-4514-92A6-FEE0361B3C2A}" dt="2024-02-21T13:33:57.981" v="9" actId="26606"/>
          <ac:picMkLst>
            <pc:docMk/>
            <pc:sldMk cId="1899399277" sldId="283"/>
            <ac:picMk id="5" creationId="{4A58764B-889C-AC5A-3F4A-82A0480CCDC9}"/>
          </ac:picMkLst>
        </pc:picChg>
        <pc:cxnChg chg="add">
          <ac:chgData name="Jonna Jenkins" userId="09b0d8e84efa196f" providerId="LiveId" clId="{E272FF76-82A9-4514-92A6-FEE0361B3C2A}" dt="2024-02-21T13:33:57.981" v="9" actId="26606"/>
          <ac:cxnSpMkLst>
            <pc:docMk/>
            <pc:sldMk cId="1899399277" sldId="283"/>
            <ac:cxnSpMk id="15" creationId="{96D07482-83A3-4451-943C-B46961082957}"/>
          </ac:cxnSpMkLst>
        </pc:cxnChg>
      </pc:sldChg>
      <pc:sldChg chg="addSp modSp new mod setBg">
        <pc:chgData name="Jonna Jenkins" userId="09b0d8e84efa196f" providerId="LiveId" clId="{E272FF76-82A9-4514-92A6-FEE0361B3C2A}" dt="2024-02-21T13:46:57.390" v="39"/>
        <pc:sldMkLst>
          <pc:docMk/>
          <pc:sldMk cId="202378843" sldId="284"/>
        </pc:sldMkLst>
        <pc:spChg chg="add mod">
          <ac:chgData name="Jonna Jenkins" userId="09b0d8e84efa196f" providerId="LiveId" clId="{E272FF76-82A9-4514-92A6-FEE0361B3C2A}" dt="2024-02-21T13:43:38.902" v="34" actId="14100"/>
          <ac:spMkLst>
            <pc:docMk/>
            <pc:sldMk cId="202378843" sldId="284"/>
            <ac:spMk id="2" creationId="{D9B59B11-56F2-C6A6-F832-387526908795}"/>
          </ac:spMkLst>
        </pc:spChg>
      </pc:sldChg>
      <pc:sldChg chg="delSp modSp new del mod">
        <pc:chgData name="Jonna Jenkins" userId="09b0d8e84efa196f" providerId="LiveId" clId="{E272FF76-82A9-4514-92A6-FEE0361B3C2A}" dt="2024-02-21T13:36:07.912" v="20" actId="2696"/>
        <pc:sldMkLst>
          <pc:docMk/>
          <pc:sldMk cId="1745971779" sldId="284"/>
        </pc:sldMkLst>
        <pc:spChg chg="del mod">
          <ac:chgData name="Jonna Jenkins" userId="09b0d8e84efa196f" providerId="LiveId" clId="{E272FF76-82A9-4514-92A6-FEE0361B3C2A}" dt="2024-02-21T13:34:40.135" v="19" actId="478"/>
          <ac:spMkLst>
            <pc:docMk/>
            <pc:sldMk cId="1745971779" sldId="284"/>
            <ac:spMk id="2" creationId="{FA174E46-5FEA-5E22-0E62-271EFEC87615}"/>
          </ac:spMkLst>
        </pc:spChg>
        <pc:spChg chg="del">
          <ac:chgData name="Jonna Jenkins" userId="09b0d8e84efa196f" providerId="LiveId" clId="{E272FF76-82A9-4514-92A6-FEE0361B3C2A}" dt="2024-02-21T13:34:37.728" v="17" actId="478"/>
          <ac:spMkLst>
            <pc:docMk/>
            <pc:sldMk cId="1745971779" sldId="284"/>
            <ac:spMk id="3" creationId="{7668EAF8-65FC-79C2-BCA6-269B9E90A767}"/>
          </ac:spMkLst>
        </pc:spChg>
      </pc:sldChg>
      <pc:sldChg chg="modSp add mod">
        <pc:chgData name="Jonna Jenkins" userId="09b0d8e84efa196f" providerId="LiveId" clId="{E272FF76-82A9-4514-92A6-FEE0361B3C2A}" dt="2024-02-27T13:39:36.235" v="45" actId="207"/>
        <pc:sldMkLst>
          <pc:docMk/>
          <pc:sldMk cId="1369004621" sldId="285"/>
        </pc:sldMkLst>
        <pc:spChg chg="mod">
          <ac:chgData name="Jonna Jenkins" userId="09b0d8e84efa196f" providerId="LiveId" clId="{E272FF76-82A9-4514-92A6-FEE0361B3C2A}" dt="2024-02-27T13:39:36.235" v="45" actId="207"/>
          <ac:spMkLst>
            <pc:docMk/>
            <pc:sldMk cId="1369004621" sldId="285"/>
            <ac:spMk id="2" creationId="{D9B59B11-56F2-C6A6-F832-387526908795}"/>
          </ac:spMkLst>
        </pc:spChg>
      </pc:sldChg>
      <pc:sldChg chg="addSp delSp modSp add del mod">
        <pc:chgData name="Jonna Jenkins" userId="09b0d8e84efa196f" providerId="LiveId" clId="{E272FF76-82A9-4514-92A6-FEE0361B3C2A}" dt="2024-02-21T13:46:44.862" v="38" actId="47"/>
        <pc:sldMkLst>
          <pc:docMk/>
          <pc:sldMk cId="2644987507" sldId="285"/>
        </pc:sldMkLst>
        <pc:spChg chg="del">
          <ac:chgData name="Jonna Jenkins" userId="09b0d8e84efa196f" providerId="LiveId" clId="{E272FF76-82A9-4514-92A6-FEE0361B3C2A}" dt="2024-02-21T13:46:15.579" v="36" actId="478"/>
          <ac:spMkLst>
            <pc:docMk/>
            <pc:sldMk cId="2644987507" sldId="285"/>
            <ac:spMk id="2" creationId="{5AC608B5-AEAF-5206-4A20-6AA025998440}"/>
          </ac:spMkLst>
        </pc:spChg>
        <pc:spChg chg="add del mod">
          <ac:chgData name="Jonna Jenkins" userId="09b0d8e84efa196f" providerId="LiveId" clId="{E272FF76-82A9-4514-92A6-FEE0361B3C2A}" dt="2024-02-21T13:46:22.836" v="37" actId="478"/>
          <ac:spMkLst>
            <pc:docMk/>
            <pc:sldMk cId="2644987507" sldId="285"/>
            <ac:spMk id="4" creationId="{1D83DAC0-E7A2-E050-ECBF-31011E2AD949}"/>
          </ac:spMkLst>
        </pc:spChg>
      </pc:sldChg>
      <pc:sldChg chg="modSp add mod">
        <pc:chgData name="Jonna Jenkins" userId="09b0d8e84efa196f" providerId="LiveId" clId="{E272FF76-82A9-4514-92A6-FEE0361B3C2A}" dt="2024-02-27T13:40:09.017" v="49" actId="207"/>
        <pc:sldMkLst>
          <pc:docMk/>
          <pc:sldMk cId="2205392072" sldId="286"/>
        </pc:sldMkLst>
        <pc:spChg chg="mod">
          <ac:chgData name="Jonna Jenkins" userId="09b0d8e84efa196f" providerId="LiveId" clId="{E272FF76-82A9-4514-92A6-FEE0361B3C2A}" dt="2024-02-27T13:40:09.017" v="49" actId="207"/>
          <ac:spMkLst>
            <pc:docMk/>
            <pc:sldMk cId="2205392072" sldId="286"/>
            <ac:spMk id="2" creationId="{D9B59B11-56F2-C6A6-F832-387526908795}"/>
          </ac:spMkLst>
        </pc:spChg>
      </pc:sldChg>
      <pc:sldChg chg="modSp add mod">
        <pc:chgData name="Jonna Jenkins" userId="09b0d8e84efa196f" providerId="LiveId" clId="{E272FF76-82A9-4514-92A6-FEE0361B3C2A}" dt="2024-02-27T13:40:58.911" v="54" actId="207"/>
        <pc:sldMkLst>
          <pc:docMk/>
          <pc:sldMk cId="936367977" sldId="287"/>
        </pc:sldMkLst>
        <pc:spChg chg="mod">
          <ac:chgData name="Jonna Jenkins" userId="09b0d8e84efa196f" providerId="LiveId" clId="{E272FF76-82A9-4514-92A6-FEE0361B3C2A}" dt="2024-02-27T13:40:58.911" v="54" actId="207"/>
          <ac:spMkLst>
            <pc:docMk/>
            <pc:sldMk cId="936367977" sldId="287"/>
            <ac:spMk id="2" creationId="{D9B59B11-56F2-C6A6-F832-387526908795}"/>
          </ac:spMkLst>
        </pc:spChg>
      </pc:sldChg>
      <pc:sldChg chg="modSp add mod">
        <pc:chgData name="Jonna Jenkins" userId="09b0d8e84efa196f" providerId="LiveId" clId="{E272FF76-82A9-4514-92A6-FEE0361B3C2A}" dt="2024-02-27T13:41:42.352" v="59" actId="207"/>
        <pc:sldMkLst>
          <pc:docMk/>
          <pc:sldMk cId="1080914881" sldId="288"/>
        </pc:sldMkLst>
        <pc:spChg chg="mod">
          <ac:chgData name="Jonna Jenkins" userId="09b0d8e84efa196f" providerId="LiveId" clId="{E272FF76-82A9-4514-92A6-FEE0361B3C2A}" dt="2024-02-27T13:41:42.352" v="59" actId="207"/>
          <ac:spMkLst>
            <pc:docMk/>
            <pc:sldMk cId="1080914881" sldId="288"/>
            <ac:spMk id="2" creationId="{D9B59B11-56F2-C6A6-F832-387526908795}"/>
          </ac:spMkLst>
        </pc:spChg>
      </pc:sldChg>
      <pc:sldChg chg="modSp add mod">
        <pc:chgData name="Jonna Jenkins" userId="09b0d8e84efa196f" providerId="LiveId" clId="{E272FF76-82A9-4514-92A6-FEE0361B3C2A}" dt="2024-02-27T13:42:21.302" v="64" actId="207"/>
        <pc:sldMkLst>
          <pc:docMk/>
          <pc:sldMk cId="512303130" sldId="289"/>
        </pc:sldMkLst>
        <pc:spChg chg="mod">
          <ac:chgData name="Jonna Jenkins" userId="09b0d8e84efa196f" providerId="LiveId" clId="{E272FF76-82A9-4514-92A6-FEE0361B3C2A}" dt="2024-02-27T13:42:21.302" v="64" actId="207"/>
          <ac:spMkLst>
            <pc:docMk/>
            <pc:sldMk cId="512303130" sldId="289"/>
            <ac:spMk id="2" creationId="{D9B59B11-56F2-C6A6-F832-387526908795}"/>
          </ac:spMkLst>
        </pc:spChg>
      </pc:sldChg>
      <pc:sldChg chg="modSp add mod">
        <pc:chgData name="Jonna Jenkins" userId="09b0d8e84efa196f" providerId="LiveId" clId="{E272FF76-82A9-4514-92A6-FEE0361B3C2A}" dt="2024-02-27T13:43:03.618" v="69" actId="207"/>
        <pc:sldMkLst>
          <pc:docMk/>
          <pc:sldMk cId="2711124981" sldId="290"/>
        </pc:sldMkLst>
        <pc:spChg chg="mod">
          <ac:chgData name="Jonna Jenkins" userId="09b0d8e84efa196f" providerId="LiveId" clId="{E272FF76-82A9-4514-92A6-FEE0361B3C2A}" dt="2024-02-27T13:43:03.618" v="69" actId="207"/>
          <ac:spMkLst>
            <pc:docMk/>
            <pc:sldMk cId="2711124981" sldId="290"/>
            <ac:spMk id="2" creationId="{D9B59B11-56F2-C6A6-F832-387526908795}"/>
          </ac:spMkLst>
        </pc:spChg>
      </pc:sldChg>
      <pc:sldChg chg="modSp add mod">
        <pc:chgData name="Jonna Jenkins" userId="09b0d8e84efa196f" providerId="LiveId" clId="{E272FF76-82A9-4514-92A6-FEE0361B3C2A}" dt="2024-02-27T13:43:41.194" v="74" actId="207"/>
        <pc:sldMkLst>
          <pc:docMk/>
          <pc:sldMk cId="1447340855" sldId="291"/>
        </pc:sldMkLst>
        <pc:spChg chg="mod">
          <ac:chgData name="Jonna Jenkins" userId="09b0d8e84efa196f" providerId="LiveId" clId="{E272FF76-82A9-4514-92A6-FEE0361B3C2A}" dt="2024-02-27T13:43:41.194" v="74" actId="207"/>
          <ac:spMkLst>
            <pc:docMk/>
            <pc:sldMk cId="1447340855" sldId="291"/>
            <ac:spMk id="2" creationId="{D9B59B11-56F2-C6A6-F832-387526908795}"/>
          </ac:spMkLst>
        </pc:spChg>
      </pc:sldChg>
      <pc:sldChg chg="modSp new mod setBg">
        <pc:chgData name="Jonna Jenkins" userId="09b0d8e84efa196f" providerId="LiveId" clId="{E272FF76-82A9-4514-92A6-FEE0361B3C2A}" dt="2024-02-27T13:59:13.492" v="133" actId="207"/>
        <pc:sldMkLst>
          <pc:docMk/>
          <pc:sldMk cId="1386944228" sldId="292"/>
        </pc:sldMkLst>
        <pc:spChg chg="mod">
          <ac:chgData name="Jonna Jenkins" userId="09b0d8e84efa196f" providerId="LiveId" clId="{E272FF76-82A9-4514-92A6-FEE0361B3C2A}" dt="2024-02-27T13:59:13.492" v="133" actId="207"/>
          <ac:spMkLst>
            <pc:docMk/>
            <pc:sldMk cId="1386944228" sldId="292"/>
            <ac:spMk id="2" creationId="{96C6DAA7-B458-7178-AB30-D052629E59A3}"/>
          </ac:spMkLst>
        </pc:spChg>
        <pc:spChg chg="mod">
          <ac:chgData name="Jonna Jenkins" userId="09b0d8e84efa196f" providerId="LiveId" clId="{E272FF76-82A9-4514-92A6-FEE0361B3C2A}" dt="2024-02-27T13:58:31.550" v="129" actId="20577"/>
          <ac:spMkLst>
            <pc:docMk/>
            <pc:sldMk cId="1386944228" sldId="292"/>
            <ac:spMk id="3" creationId="{3DAA6163-560B-44E4-5997-CCE3FA13AD50}"/>
          </ac:spMkLst>
        </pc:spChg>
      </pc:sldChg>
      <pc:sldChg chg="new del ord">
        <pc:chgData name="Jonna Jenkins" userId="09b0d8e84efa196f" providerId="LiveId" clId="{E272FF76-82A9-4514-92A6-FEE0361B3C2A}" dt="2024-02-27T13:56:25.309" v="78" actId="2696"/>
        <pc:sldMkLst>
          <pc:docMk/>
          <pc:sldMk cId="1784902393" sldId="292"/>
        </pc:sldMkLst>
      </pc:sldChg>
      <pc:sldChg chg="addSp modSp new mod setBg">
        <pc:chgData name="Jonna Jenkins" userId="09b0d8e84efa196f" providerId="LiveId" clId="{E272FF76-82A9-4514-92A6-FEE0361B3C2A}" dt="2024-03-12T13:50:24.289" v="686" actId="1076"/>
        <pc:sldMkLst>
          <pc:docMk/>
          <pc:sldMk cId="2073844824" sldId="293"/>
        </pc:sldMkLst>
        <pc:spChg chg="add mod">
          <ac:chgData name="Jonna Jenkins" userId="09b0d8e84efa196f" providerId="LiveId" clId="{E272FF76-82A9-4514-92A6-FEE0361B3C2A}" dt="2024-03-12T13:50:24.289" v="686" actId="1076"/>
          <ac:spMkLst>
            <pc:docMk/>
            <pc:sldMk cId="2073844824" sldId="293"/>
            <ac:spMk id="2" creationId="{AD858CC1-1039-578B-475E-4E8EA853F36A}"/>
          </ac:spMkLst>
        </pc:spChg>
      </pc:sldChg>
      <pc:sldChg chg="addSp delSp modSp add del mod">
        <pc:chgData name="Jonna Jenkins" userId="09b0d8e84efa196f" providerId="LiveId" clId="{E272FF76-82A9-4514-92A6-FEE0361B3C2A}" dt="2024-02-27T13:59:57.863" v="139" actId="2696"/>
        <pc:sldMkLst>
          <pc:docMk/>
          <pc:sldMk cId="3587562236" sldId="293"/>
        </pc:sldMkLst>
        <pc:spChg chg="del mod">
          <ac:chgData name="Jonna Jenkins" userId="09b0d8e84efa196f" providerId="LiveId" clId="{E272FF76-82A9-4514-92A6-FEE0361B3C2A}" dt="2024-02-27T13:59:39.085" v="137" actId="478"/>
          <ac:spMkLst>
            <pc:docMk/>
            <pc:sldMk cId="3587562236" sldId="293"/>
            <ac:spMk id="2" creationId="{96C6DAA7-B458-7178-AB30-D052629E59A3}"/>
          </ac:spMkLst>
        </pc:spChg>
        <pc:spChg chg="add del mod">
          <ac:chgData name="Jonna Jenkins" userId="09b0d8e84efa196f" providerId="LiveId" clId="{E272FF76-82A9-4514-92A6-FEE0361B3C2A}" dt="2024-02-27T13:59:44.326" v="138" actId="478"/>
          <ac:spMkLst>
            <pc:docMk/>
            <pc:sldMk cId="3587562236" sldId="293"/>
            <ac:spMk id="5" creationId="{21C39062-D876-38E0-129B-82A80D90F4FD}"/>
          </ac:spMkLst>
        </pc:spChg>
      </pc:sldChg>
      <pc:sldChg chg="modSp add mod">
        <pc:chgData name="Jonna Jenkins" userId="09b0d8e84efa196f" providerId="LiveId" clId="{E272FF76-82A9-4514-92A6-FEE0361B3C2A}" dt="2024-03-12T13:52:14.554" v="843" actId="1076"/>
        <pc:sldMkLst>
          <pc:docMk/>
          <pc:sldMk cId="237293436" sldId="294"/>
        </pc:sldMkLst>
        <pc:spChg chg="mod">
          <ac:chgData name="Jonna Jenkins" userId="09b0d8e84efa196f" providerId="LiveId" clId="{E272FF76-82A9-4514-92A6-FEE0361B3C2A}" dt="2024-03-12T13:52:14.554" v="843" actId="1076"/>
          <ac:spMkLst>
            <pc:docMk/>
            <pc:sldMk cId="237293436" sldId="294"/>
            <ac:spMk id="2" creationId="{AD858CC1-1039-578B-475E-4E8EA853F36A}"/>
          </ac:spMkLst>
        </pc:spChg>
      </pc:sldChg>
      <pc:sldChg chg="modSp add mod ord">
        <pc:chgData name="Jonna Jenkins" userId="09b0d8e84efa196f" providerId="LiveId" clId="{E272FF76-82A9-4514-92A6-FEE0361B3C2A}" dt="2024-03-12T13:57:12.238" v="1051" actId="1076"/>
        <pc:sldMkLst>
          <pc:docMk/>
          <pc:sldMk cId="65071133" sldId="295"/>
        </pc:sldMkLst>
        <pc:spChg chg="mod">
          <ac:chgData name="Jonna Jenkins" userId="09b0d8e84efa196f" providerId="LiveId" clId="{E272FF76-82A9-4514-92A6-FEE0361B3C2A}" dt="2024-03-12T13:57:12.238" v="1051" actId="1076"/>
          <ac:spMkLst>
            <pc:docMk/>
            <pc:sldMk cId="65071133" sldId="295"/>
            <ac:spMk id="2" creationId="{AD858CC1-1039-578B-475E-4E8EA853F3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9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2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9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9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0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6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13&amp;picture=blue-feathe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13&amp;picture=blue-feathe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13&amp;picture=blue-feathe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13&amp;picture=blue-feathe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13&amp;picture=blue-feathe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13&amp;picture=blue-feathe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013&amp;picture=blue-feathe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96929-groundhog-day-cartoon-plant-for-party-20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grassy-stalks-green-16435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uckincustoms/4838323789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866&amp;picture=cartoon-spi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247FD-C3EA-6AF0-E058-D0049A21B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/>
              <a:t>WFE Chorus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0D495-7121-08E3-A175-DB0CCEC1E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Spring Concert 2024</a:t>
            </a:r>
          </a:p>
        </p:txBody>
      </p:sp>
      <p:cxnSp>
        <p:nvCxnSpPr>
          <p:cNvPr id="47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>
            <a:extLst>
              <a:ext uri="{FF2B5EF4-FFF2-40B4-BE49-F238E27FC236}">
                <a16:creationId xmlns:a16="http://schemas.microsoft.com/office/drawing/2014/main" id="{8C9690DB-048A-EC7D-7BBD-81BC1FA57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9" r="35995" b="1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6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D5263-B8B1-2C60-F662-7DD0A92E1A5C}"/>
              </a:ext>
            </a:extLst>
          </p:cNvPr>
          <p:cNvSpPr txBox="1"/>
          <p:nvPr/>
        </p:nvSpPr>
        <p:spPr>
          <a:xfrm>
            <a:off x="6730000" y="639097"/>
            <a:ext cx="4813072" cy="34947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Hope Is The Thing With Feathers</a:t>
            </a:r>
          </a:p>
        </p:txBody>
      </p:sp>
      <p:pic>
        <p:nvPicPr>
          <p:cNvPr id="4" name="Picture 3" descr="Lone feather in the sky">
            <a:extLst>
              <a:ext uri="{FF2B5EF4-FFF2-40B4-BE49-F238E27FC236}">
                <a16:creationId xmlns:a16="http://schemas.microsoft.com/office/drawing/2014/main" id="{3EE315C5-317E-1AC7-F31D-F932B42FD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9" r="20592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9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blue feathers&#10;&#10;Description automatically generated">
            <a:extLst>
              <a:ext uri="{FF2B5EF4-FFF2-40B4-BE49-F238E27FC236}">
                <a16:creationId xmlns:a16="http://schemas.microsoft.com/office/drawing/2014/main" id="{F7C53E89-64F1-22B1-496F-1E84A7CE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62D65-3E30-4916-8197-5A3BAC7B5A03}"/>
              </a:ext>
            </a:extLst>
          </p:cNvPr>
          <p:cNvSpPr txBox="1"/>
          <p:nvPr/>
        </p:nvSpPr>
        <p:spPr>
          <a:xfrm>
            <a:off x="746884" y="1597729"/>
            <a:ext cx="106982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Hope is the thing with </a:t>
            </a:r>
            <a:r>
              <a:rPr lang="en-US" sz="2800" b="1" dirty="0" err="1"/>
              <a:t>feathers___that</a:t>
            </a:r>
            <a:r>
              <a:rPr lang="en-US" sz="2800" b="1" dirty="0"/>
              <a:t> perches in the soul,</a:t>
            </a:r>
          </a:p>
          <a:p>
            <a:r>
              <a:rPr lang="en-US" sz="2800" b="1" dirty="0"/>
              <a:t>And sings the tune without the words and never stops at all.</a:t>
            </a:r>
          </a:p>
          <a:p>
            <a:endParaRPr lang="en-US" sz="2800" b="1" dirty="0"/>
          </a:p>
          <a:p>
            <a:r>
              <a:rPr lang="en-US" sz="2800" b="1" dirty="0"/>
              <a:t>Hope is the thing with </a:t>
            </a:r>
            <a:r>
              <a:rPr lang="en-US" sz="2800" b="1" dirty="0" err="1"/>
              <a:t>feathers___that</a:t>
            </a:r>
            <a:r>
              <a:rPr lang="en-US" sz="2800" b="1" dirty="0"/>
              <a:t> perches in the soul,</a:t>
            </a:r>
          </a:p>
          <a:p>
            <a:r>
              <a:rPr lang="en-US" sz="2800" b="1" dirty="0"/>
              <a:t>And sings the tune without the words and never stops at all.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4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blue feathers&#10;&#10;Description automatically generated">
            <a:extLst>
              <a:ext uri="{FF2B5EF4-FFF2-40B4-BE49-F238E27FC236}">
                <a16:creationId xmlns:a16="http://schemas.microsoft.com/office/drawing/2014/main" id="{F7C53E89-64F1-22B1-496F-1E84A7CE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62D65-3E30-4916-8197-5A3BAC7B5A03}"/>
              </a:ext>
            </a:extLst>
          </p:cNvPr>
          <p:cNvSpPr txBox="1"/>
          <p:nvPr/>
        </p:nvSpPr>
        <p:spPr>
          <a:xfrm>
            <a:off x="746884" y="1231255"/>
            <a:ext cx="10698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</a:t>
            </a:r>
          </a:p>
          <a:p>
            <a:r>
              <a:rPr lang="en-US" sz="2800" b="1" dirty="0"/>
              <a:t>And sweetest in the gale is heard </a:t>
            </a:r>
          </a:p>
          <a:p>
            <a:r>
              <a:rPr lang="en-US" sz="2800" b="1" dirty="0"/>
              <a:t>and sore must be the storm</a:t>
            </a:r>
          </a:p>
          <a:p>
            <a:r>
              <a:rPr lang="en-US" sz="2800" b="1" dirty="0"/>
              <a:t>That could abash the little bird that kept so many warm.</a:t>
            </a:r>
          </a:p>
          <a:p>
            <a:endParaRPr lang="en-US" sz="2800" b="1" dirty="0"/>
          </a:p>
          <a:p>
            <a:r>
              <a:rPr lang="en-US" sz="2800" b="1" dirty="0"/>
              <a:t>PART 2:</a:t>
            </a:r>
          </a:p>
          <a:p>
            <a:r>
              <a:rPr lang="en-US" sz="2800" b="1" dirty="0"/>
              <a:t>Oo ______________</a:t>
            </a:r>
          </a:p>
          <a:p>
            <a:r>
              <a:rPr lang="en-US" sz="2800" b="1" dirty="0"/>
              <a:t>Oo ______________</a:t>
            </a:r>
          </a:p>
          <a:p>
            <a:r>
              <a:rPr lang="en-US" sz="2800" b="1" dirty="0"/>
              <a:t>That could abash the little bird that kept so many warm.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0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blue feathers&#10;&#10;Description automatically generated">
            <a:extLst>
              <a:ext uri="{FF2B5EF4-FFF2-40B4-BE49-F238E27FC236}">
                <a16:creationId xmlns:a16="http://schemas.microsoft.com/office/drawing/2014/main" id="{F7C53E89-64F1-22B1-496F-1E84A7CE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62D65-3E30-4916-8197-5A3BAC7B5A03}"/>
              </a:ext>
            </a:extLst>
          </p:cNvPr>
          <p:cNvSpPr txBox="1"/>
          <p:nvPr/>
        </p:nvSpPr>
        <p:spPr>
          <a:xfrm>
            <a:off x="2737048" y="1231255"/>
            <a:ext cx="10698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</a:t>
            </a:r>
          </a:p>
          <a:p>
            <a:r>
              <a:rPr lang="en-US" sz="2800" b="1" dirty="0"/>
              <a:t>*Hope is the thing with feathers</a:t>
            </a:r>
          </a:p>
          <a:p>
            <a:r>
              <a:rPr lang="en-US" sz="2800" b="1" dirty="0"/>
              <a:t>That perches in the soul,</a:t>
            </a:r>
          </a:p>
          <a:p>
            <a:r>
              <a:rPr lang="en-US" sz="2800" b="1" dirty="0"/>
              <a:t>That sings the tune without the words </a:t>
            </a:r>
          </a:p>
          <a:p>
            <a:r>
              <a:rPr lang="en-US" sz="2800" b="1" dirty="0"/>
              <a:t>and never stops at all</a:t>
            </a:r>
          </a:p>
          <a:p>
            <a:endParaRPr lang="en-US" sz="2800" b="1" dirty="0"/>
          </a:p>
          <a:p>
            <a:r>
              <a:rPr lang="en-US" sz="2800" b="1" dirty="0"/>
              <a:t>PART 2:</a:t>
            </a:r>
          </a:p>
          <a:p>
            <a:r>
              <a:rPr lang="en-US" sz="2800" b="1" dirty="0"/>
              <a:t>Hope is the thing with feathers</a:t>
            </a:r>
          </a:p>
          <a:p>
            <a:r>
              <a:rPr lang="en-US" sz="2800" b="1" dirty="0"/>
              <a:t>That perches in the soul,</a:t>
            </a:r>
          </a:p>
          <a:p>
            <a:r>
              <a:rPr lang="en-US" sz="2800" b="1" dirty="0"/>
              <a:t>That sings the tune and never stops at all</a:t>
            </a:r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2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blue feathers&#10;&#10;Description automatically generated">
            <a:extLst>
              <a:ext uri="{FF2B5EF4-FFF2-40B4-BE49-F238E27FC236}">
                <a16:creationId xmlns:a16="http://schemas.microsoft.com/office/drawing/2014/main" id="{F7C53E89-64F1-22B1-496F-1E84A7CE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62D65-3E30-4916-8197-5A3BAC7B5A03}"/>
              </a:ext>
            </a:extLst>
          </p:cNvPr>
          <p:cNvSpPr txBox="1"/>
          <p:nvPr/>
        </p:nvSpPr>
        <p:spPr>
          <a:xfrm>
            <a:off x="2808766" y="1015811"/>
            <a:ext cx="106982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</a:t>
            </a:r>
          </a:p>
          <a:p>
            <a:r>
              <a:rPr lang="en-US" sz="2800" b="1" dirty="0"/>
              <a:t>Hope is the thing with feathers,</a:t>
            </a:r>
          </a:p>
          <a:p>
            <a:r>
              <a:rPr lang="en-US" sz="2800" b="1" dirty="0"/>
              <a:t>It’s in the soul and sings the tune</a:t>
            </a:r>
          </a:p>
          <a:p>
            <a:r>
              <a:rPr lang="en-US" sz="2800" b="1" dirty="0"/>
              <a:t>without the words </a:t>
            </a:r>
          </a:p>
          <a:p>
            <a:r>
              <a:rPr lang="en-US" sz="2800" b="1" dirty="0"/>
              <a:t>and never stops at all</a:t>
            </a:r>
          </a:p>
          <a:p>
            <a:endParaRPr lang="en-US" sz="2800" b="1" dirty="0"/>
          </a:p>
          <a:p>
            <a:r>
              <a:rPr lang="en-US" sz="2800" b="1" dirty="0"/>
              <a:t>PART 2:</a:t>
            </a:r>
          </a:p>
          <a:p>
            <a:r>
              <a:rPr lang="en-US" sz="2800" b="1" dirty="0"/>
              <a:t>*Hope is the thing with feathers</a:t>
            </a:r>
          </a:p>
          <a:p>
            <a:r>
              <a:rPr lang="en-US" sz="2800" b="1" dirty="0"/>
              <a:t>That perches in the soul,</a:t>
            </a:r>
          </a:p>
          <a:p>
            <a:r>
              <a:rPr lang="en-US" sz="2800" b="1" dirty="0"/>
              <a:t>And sings the tune without the words</a:t>
            </a:r>
          </a:p>
          <a:p>
            <a:r>
              <a:rPr lang="en-US" sz="2800" b="1" dirty="0"/>
              <a:t>and never stops at all</a:t>
            </a:r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blue feathers&#10;&#10;Description automatically generated">
            <a:extLst>
              <a:ext uri="{FF2B5EF4-FFF2-40B4-BE49-F238E27FC236}">
                <a16:creationId xmlns:a16="http://schemas.microsoft.com/office/drawing/2014/main" id="{F7C53E89-64F1-22B1-496F-1E84A7CE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62D65-3E30-4916-8197-5A3BAC7B5A03}"/>
              </a:ext>
            </a:extLst>
          </p:cNvPr>
          <p:cNvSpPr txBox="1"/>
          <p:nvPr/>
        </p:nvSpPr>
        <p:spPr>
          <a:xfrm>
            <a:off x="746884" y="1231255"/>
            <a:ext cx="10698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</a:t>
            </a:r>
          </a:p>
          <a:p>
            <a:r>
              <a:rPr lang="en-US" sz="2800" b="1" dirty="0"/>
              <a:t>I’ve heard it in the chilliest land,</a:t>
            </a:r>
          </a:p>
          <a:p>
            <a:r>
              <a:rPr lang="en-US" sz="2800" b="1" dirty="0"/>
              <a:t>And on the strangest sea,</a:t>
            </a:r>
          </a:p>
          <a:p>
            <a:r>
              <a:rPr lang="en-US" sz="2800" b="1" dirty="0"/>
              <a:t>Yet never in extremity it asked a crumb of me.</a:t>
            </a:r>
          </a:p>
          <a:p>
            <a:endParaRPr lang="en-US" sz="2800" b="1" dirty="0"/>
          </a:p>
          <a:p>
            <a:r>
              <a:rPr lang="en-US" sz="2800" b="1" dirty="0"/>
              <a:t>PART 2:</a:t>
            </a:r>
          </a:p>
          <a:p>
            <a:r>
              <a:rPr lang="en-US" sz="2800" b="1" dirty="0"/>
              <a:t>Oo ______________</a:t>
            </a:r>
          </a:p>
          <a:p>
            <a:r>
              <a:rPr lang="en-US" sz="2800" b="1" dirty="0"/>
              <a:t>Oo ______________</a:t>
            </a:r>
          </a:p>
          <a:p>
            <a:r>
              <a:rPr lang="en-US" sz="2800" b="1" dirty="0"/>
              <a:t>Yet never in extremity it asked a crumb of me.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0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blue feathers&#10;&#10;Description automatically generated">
            <a:extLst>
              <a:ext uri="{FF2B5EF4-FFF2-40B4-BE49-F238E27FC236}">
                <a16:creationId xmlns:a16="http://schemas.microsoft.com/office/drawing/2014/main" id="{F7C53E89-64F1-22B1-496F-1E84A7CE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62D65-3E30-4916-8197-5A3BAC7B5A03}"/>
              </a:ext>
            </a:extLst>
          </p:cNvPr>
          <p:cNvSpPr txBox="1"/>
          <p:nvPr/>
        </p:nvSpPr>
        <p:spPr>
          <a:xfrm>
            <a:off x="2808766" y="1015811"/>
            <a:ext cx="106982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</a:t>
            </a:r>
          </a:p>
          <a:p>
            <a:r>
              <a:rPr lang="en-US" sz="2800" b="1" dirty="0"/>
              <a:t>Hope is the thing with feathers,</a:t>
            </a:r>
          </a:p>
          <a:p>
            <a:r>
              <a:rPr lang="en-US" sz="2800" b="1" dirty="0"/>
              <a:t>It’s in the soul and sings the tune</a:t>
            </a:r>
          </a:p>
          <a:p>
            <a:r>
              <a:rPr lang="en-US" sz="2800" b="1" dirty="0"/>
              <a:t>without the words </a:t>
            </a:r>
          </a:p>
          <a:p>
            <a:r>
              <a:rPr lang="en-US" sz="2800" b="1" dirty="0"/>
              <a:t>and never stops at all</a:t>
            </a:r>
          </a:p>
          <a:p>
            <a:endParaRPr lang="en-US" sz="2800" b="1" dirty="0"/>
          </a:p>
          <a:p>
            <a:r>
              <a:rPr lang="en-US" sz="2800" b="1" dirty="0"/>
              <a:t>PART 2:</a:t>
            </a:r>
          </a:p>
          <a:p>
            <a:r>
              <a:rPr lang="en-US" sz="2800" b="1" dirty="0"/>
              <a:t>*Hope is the thing with feathers</a:t>
            </a:r>
          </a:p>
          <a:p>
            <a:r>
              <a:rPr lang="en-US" sz="2800" b="1" dirty="0"/>
              <a:t>That perches in the soul,</a:t>
            </a:r>
          </a:p>
          <a:p>
            <a:r>
              <a:rPr lang="en-US" sz="2800" b="1" dirty="0"/>
              <a:t>And sings the tune without the words</a:t>
            </a:r>
          </a:p>
          <a:p>
            <a:r>
              <a:rPr lang="en-US" sz="2800" b="1" dirty="0"/>
              <a:t>and never stops at all</a:t>
            </a:r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6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blue feathers&#10;&#10;Description automatically generated">
            <a:extLst>
              <a:ext uri="{FF2B5EF4-FFF2-40B4-BE49-F238E27FC236}">
                <a16:creationId xmlns:a16="http://schemas.microsoft.com/office/drawing/2014/main" id="{F7C53E89-64F1-22B1-496F-1E84A7CE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62D65-3E30-4916-8197-5A3BAC7B5A03}"/>
              </a:ext>
            </a:extLst>
          </p:cNvPr>
          <p:cNvSpPr txBox="1"/>
          <p:nvPr/>
        </p:nvSpPr>
        <p:spPr>
          <a:xfrm>
            <a:off x="2808766" y="1015811"/>
            <a:ext cx="106982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</a:t>
            </a:r>
          </a:p>
          <a:p>
            <a:r>
              <a:rPr lang="en-US" sz="2800" b="1" dirty="0"/>
              <a:t>And never stops at all.</a:t>
            </a:r>
          </a:p>
          <a:p>
            <a:r>
              <a:rPr lang="en-US" sz="2800" b="1" dirty="0"/>
              <a:t>Hope is the thing with feathers.</a:t>
            </a:r>
          </a:p>
          <a:p>
            <a:r>
              <a:rPr lang="en-US" sz="2800" b="1" dirty="0"/>
              <a:t>It never stops at all!</a:t>
            </a:r>
          </a:p>
          <a:p>
            <a:endParaRPr lang="en-US" sz="2800" b="1" dirty="0"/>
          </a:p>
          <a:p>
            <a:r>
              <a:rPr lang="en-US" sz="2800" b="1" dirty="0"/>
              <a:t>PART 2:</a:t>
            </a:r>
          </a:p>
          <a:p>
            <a:r>
              <a:rPr lang="en-US" sz="2800" b="1" dirty="0"/>
              <a:t>And never stops at all.</a:t>
            </a:r>
          </a:p>
          <a:p>
            <a:r>
              <a:rPr lang="en-US" sz="2800" b="1" dirty="0"/>
              <a:t>Hope is the thing with feathers.</a:t>
            </a:r>
          </a:p>
          <a:p>
            <a:r>
              <a:rPr lang="en-US" sz="2800" b="1" dirty="0"/>
              <a:t>It never stops at all!</a:t>
            </a:r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5B49A-C73C-2668-284F-67325A2528D0}"/>
              </a:ext>
            </a:extLst>
          </p:cNvPr>
          <p:cNvSpPr txBox="1"/>
          <p:nvPr/>
        </p:nvSpPr>
        <p:spPr>
          <a:xfrm>
            <a:off x="1299882" y="1694329"/>
            <a:ext cx="842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Woodchuck</a:t>
            </a:r>
          </a:p>
          <a:p>
            <a:endParaRPr lang="en-US" dirty="0"/>
          </a:p>
          <a:p>
            <a:r>
              <a:rPr lang="en-US" dirty="0"/>
              <a:t>By Mark Burrows</a:t>
            </a:r>
          </a:p>
        </p:txBody>
      </p:sp>
      <p:pic>
        <p:nvPicPr>
          <p:cNvPr id="4" name="Picture 3" descr="Cartoon of a beaver with flowers&#10;&#10;Description automatically generated">
            <a:extLst>
              <a:ext uri="{FF2B5EF4-FFF2-40B4-BE49-F238E27FC236}">
                <a16:creationId xmlns:a16="http://schemas.microsoft.com/office/drawing/2014/main" id="{56E1CA84-8370-5A6C-F569-30C8F258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86548" y="930781"/>
            <a:ext cx="4345208" cy="45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1434353" y="439269"/>
            <a:ext cx="109638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PART 1:</a:t>
            </a:r>
          </a:p>
          <a:p>
            <a:r>
              <a:rPr lang="en-US" sz="3200" b="1" dirty="0"/>
              <a:t>Woodchuck could chuck wood.</a:t>
            </a:r>
          </a:p>
          <a:p>
            <a:r>
              <a:rPr lang="en-US" sz="3200" b="1" dirty="0"/>
              <a:t>Woodchuck could chuck wood.</a:t>
            </a:r>
          </a:p>
          <a:p>
            <a:r>
              <a:rPr lang="en-US" sz="3200" b="1" dirty="0"/>
              <a:t>Woodchuck could chuck wood.</a:t>
            </a:r>
          </a:p>
          <a:p>
            <a:r>
              <a:rPr lang="en-US" sz="3200" b="1" dirty="0"/>
              <a:t>Woodchuck could chuck wood.</a:t>
            </a:r>
          </a:p>
          <a:p>
            <a:endParaRPr lang="en-US" sz="3200" b="1" dirty="0"/>
          </a:p>
          <a:p>
            <a:r>
              <a:rPr lang="en-US" sz="3200" b="1" dirty="0"/>
              <a:t>PART 2:</a:t>
            </a:r>
          </a:p>
          <a:p>
            <a:r>
              <a:rPr lang="en-US" sz="3200" b="1" dirty="0"/>
              <a:t>Woodchuck could chuck wood,</a:t>
            </a:r>
          </a:p>
          <a:p>
            <a:r>
              <a:rPr lang="en-US" sz="3200" b="1" dirty="0"/>
              <a:t>Woodchuck could chuck, could chuck wood.</a:t>
            </a:r>
          </a:p>
          <a:p>
            <a:r>
              <a:rPr lang="en-US" sz="3200" b="1" dirty="0"/>
              <a:t>Woodchuck could chuck wood,</a:t>
            </a:r>
          </a:p>
          <a:p>
            <a:r>
              <a:rPr lang="en-US" sz="3200" b="1" dirty="0"/>
              <a:t>Woodchuck could chuck, could chuck wood.</a:t>
            </a:r>
          </a:p>
        </p:txBody>
      </p:sp>
    </p:spTree>
    <p:extLst>
      <p:ext uri="{BB962C8B-B14F-4D97-AF65-F5344CB8AC3E}">
        <p14:creationId xmlns:p14="http://schemas.microsoft.com/office/powerpoint/2010/main" val="421757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5487061" y="978813"/>
            <a:ext cx="7006758" cy="330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000" b="1" dirty="0"/>
              <a:t>THE SPIDER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Music by Greg Gilpin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Words by Jane Taylor</a:t>
            </a:r>
          </a:p>
        </p:txBody>
      </p:sp>
    </p:spTree>
    <p:extLst>
      <p:ext uri="{BB962C8B-B14F-4D97-AF65-F5344CB8AC3E}">
        <p14:creationId xmlns:p14="http://schemas.microsoft.com/office/powerpoint/2010/main" val="3692025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3639670" y="2088775"/>
            <a:ext cx="1096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BOTH: </a:t>
            </a:r>
            <a:r>
              <a:rPr lang="en-US" sz="3200" i="1" dirty="0"/>
              <a:t>(body percussion)</a:t>
            </a:r>
          </a:p>
          <a:p>
            <a:r>
              <a:rPr lang="en-US" sz="3200" b="1" i="1" dirty="0"/>
              <a:t>Stomp </a:t>
            </a:r>
            <a:r>
              <a:rPr lang="en-US" sz="3200" b="1" i="1" dirty="0" err="1"/>
              <a:t>stomp</a:t>
            </a:r>
            <a:r>
              <a:rPr lang="en-US" sz="3200" b="1" i="1" dirty="0"/>
              <a:t> pat </a:t>
            </a:r>
            <a:r>
              <a:rPr lang="en-US" sz="3200" b="1" i="1" dirty="0" err="1"/>
              <a:t>pat</a:t>
            </a:r>
            <a:r>
              <a:rPr lang="en-US" sz="3200" b="1" i="1" dirty="0"/>
              <a:t> </a:t>
            </a:r>
            <a:r>
              <a:rPr lang="en-US" sz="3200" b="1" i="1" dirty="0" err="1"/>
              <a:t>pat</a:t>
            </a:r>
            <a:endParaRPr lang="en-US" sz="3200" b="1" i="1" dirty="0"/>
          </a:p>
          <a:p>
            <a:r>
              <a:rPr lang="en-US" sz="3200" b="1" i="1" dirty="0"/>
              <a:t>Stomp pat clap pat</a:t>
            </a:r>
          </a:p>
          <a:p>
            <a:r>
              <a:rPr lang="en-US" sz="3200" b="1" i="1" dirty="0"/>
              <a:t>Stomp </a:t>
            </a:r>
            <a:r>
              <a:rPr lang="en-US" sz="3200" b="1" i="1" dirty="0" err="1"/>
              <a:t>stomp</a:t>
            </a:r>
            <a:r>
              <a:rPr lang="en-US" sz="3200" b="1" i="1" dirty="0"/>
              <a:t> pat </a:t>
            </a:r>
            <a:r>
              <a:rPr lang="en-US" sz="3200" b="1" i="1" dirty="0" err="1"/>
              <a:t>pat</a:t>
            </a:r>
            <a:r>
              <a:rPr lang="en-US" sz="3200" b="1" i="1" dirty="0"/>
              <a:t> </a:t>
            </a:r>
            <a:r>
              <a:rPr lang="en-US" sz="3200" b="1" i="1" dirty="0" err="1"/>
              <a:t>pat</a:t>
            </a:r>
            <a:endParaRPr lang="en-US" sz="3200" b="1" i="1" dirty="0"/>
          </a:p>
          <a:p>
            <a:r>
              <a:rPr lang="en-US" sz="3200" b="1" i="1" dirty="0"/>
              <a:t>Stomp pat clap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600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1922837" y="1510277"/>
            <a:ext cx="1096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BOTH: </a:t>
            </a:r>
          </a:p>
          <a:p>
            <a:r>
              <a:rPr lang="en-US" sz="3200" b="1" dirty="0"/>
              <a:t>How much wood could a woodchuck chuck</a:t>
            </a:r>
          </a:p>
          <a:p>
            <a:r>
              <a:rPr lang="en-US" sz="3200" b="1" dirty="0"/>
              <a:t>If a woodchuck could chuck wood?</a:t>
            </a:r>
          </a:p>
          <a:p>
            <a:r>
              <a:rPr lang="en-US" sz="3200" b="1" dirty="0"/>
              <a:t>Just as much as a woodchuck could</a:t>
            </a:r>
          </a:p>
          <a:p>
            <a:r>
              <a:rPr lang="en-US" sz="3200" b="1" dirty="0"/>
              <a:t>If a woodchuck could chuck wood.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196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3639670" y="2088775"/>
            <a:ext cx="1096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BOTH: </a:t>
            </a:r>
            <a:r>
              <a:rPr lang="en-US" sz="3200" i="1" dirty="0"/>
              <a:t>(body percussion)</a:t>
            </a:r>
          </a:p>
          <a:p>
            <a:r>
              <a:rPr lang="en-US" sz="3200" b="1" i="1" dirty="0"/>
              <a:t>Stomp </a:t>
            </a:r>
            <a:r>
              <a:rPr lang="en-US" sz="3200" b="1" i="1" dirty="0" err="1"/>
              <a:t>stomp</a:t>
            </a:r>
            <a:r>
              <a:rPr lang="en-US" sz="3200" b="1" i="1" dirty="0"/>
              <a:t> pat </a:t>
            </a:r>
            <a:r>
              <a:rPr lang="en-US" sz="3200" b="1" i="1" dirty="0" err="1"/>
              <a:t>pat</a:t>
            </a:r>
            <a:r>
              <a:rPr lang="en-US" sz="3200" b="1" i="1" dirty="0"/>
              <a:t> </a:t>
            </a:r>
            <a:r>
              <a:rPr lang="en-US" sz="3200" b="1" i="1" dirty="0" err="1"/>
              <a:t>pat</a:t>
            </a:r>
            <a:endParaRPr lang="en-US" sz="3200" b="1" i="1" dirty="0"/>
          </a:p>
          <a:p>
            <a:r>
              <a:rPr lang="en-US" sz="3200" b="1" i="1" dirty="0"/>
              <a:t>Stomp pat clap pat</a:t>
            </a:r>
          </a:p>
          <a:p>
            <a:r>
              <a:rPr lang="en-US" sz="3200" b="1" i="1" dirty="0"/>
              <a:t>Stomp </a:t>
            </a:r>
            <a:r>
              <a:rPr lang="en-US" sz="3200" b="1" i="1" dirty="0" err="1"/>
              <a:t>stomp</a:t>
            </a:r>
            <a:r>
              <a:rPr lang="en-US" sz="3200" b="1" i="1" dirty="0"/>
              <a:t> pat </a:t>
            </a:r>
            <a:r>
              <a:rPr lang="en-US" sz="3200" b="1" i="1" dirty="0" err="1"/>
              <a:t>pat</a:t>
            </a:r>
            <a:r>
              <a:rPr lang="en-US" sz="3200" b="1" i="1" dirty="0"/>
              <a:t> </a:t>
            </a:r>
            <a:r>
              <a:rPr lang="en-US" sz="3200" b="1" i="1" dirty="0" err="1"/>
              <a:t>pat</a:t>
            </a:r>
            <a:endParaRPr lang="en-US" sz="3200" b="1" i="1" dirty="0"/>
          </a:p>
          <a:p>
            <a:r>
              <a:rPr lang="en-US" sz="3200" b="1" i="1" dirty="0"/>
              <a:t>Stomp pat clap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963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1434353" y="439269"/>
            <a:ext cx="109638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PART 1:</a:t>
            </a:r>
          </a:p>
          <a:p>
            <a:r>
              <a:rPr lang="en-US" sz="3200" b="1" dirty="0"/>
              <a:t>How much wood could a woodchuck chuck</a:t>
            </a:r>
          </a:p>
          <a:p>
            <a:r>
              <a:rPr lang="en-US" sz="3200" b="1" dirty="0"/>
              <a:t>If a woodchuck could chuck wood?</a:t>
            </a:r>
          </a:p>
          <a:p>
            <a:r>
              <a:rPr lang="en-US" sz="3200" b="1" dirty="0"/>
              <a:t>Just as much as a woodchuck could </a:t>
            </a:r>
          </a:p>
          <a:p>
            <a:r>
              <a:rPr lang="en-US" sz="3200" b="1" dirty="0"/>
              <a:t>If a woodchuck could chuck wood.</a:t>
            </a:r>
          </a:p>
          <a:p>
            <a:endParaRPr lang="en-US" sz="3200" b="1" dirty="0"/>
          </a:p>
          <a:p>
            <a:r>
              <a:rPr lang="en-US" sz="3200" b="1" dirty="0"/>
              <a:t>PART 2:</a:t>
            </a:r>
          </a:p>
          <a:p>
            <a:r>
              <a:rPr lang="en-US" sz="3200" b="1" dirty="0"/>
              <a:t>How much wood could a woodchuck chuck</a:t>
            </a:r>
          </a:p>
          <a:p>
            <a:r>
              <a:rPr lang="en-US" sz="3200" b="1" dirty="0"/>
              <a:t>If a woodchuck could chuck wood?</a:t>
            </a:r>
          </a:p>
          <a:p>
            <a:r>
              <a:rPr lang="en-US" sz="3200" b="1" dirty="0"/>
              <a:t>Just as much as a woodchuck could</a:t>
            </a:r>
          </a:p>
          <a:p>
            <a:r>
              <a:rPr lang="en-US" sz="3200" b="1" dirty="0"/>
              <a:t>If a woodchuck could chuck wood.</a:t>
            </a:r>
          </a:p>
        </p:txBody>
      </p:sp>
    </p:spTree>
    <p:extLst>
      <p:ext uri="{BB962C8B-B14F-4D97-AF65-F5344CB8AC3E}">
        <p14:creationId xmlns:p14="http://schemas.microsoft.com/office/powerpoint/2010/main" val="1886556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1434353" y="439269"/>
            <a:ext cx="109638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PART 1:</a:t>
            </a:r>
          </a:p>
          <a:p>
            <a:r>
              <a:rPr lang="en-US" sz="3200" b="1" dirty="0"/>
              <a:t>Woodchuck could chuck wood.</a:t>
            </a:r>
          </a:p>
          <a:p>
            <a:r>
              <a:rPr lang="en-US" sz="3200" b="1" dirty="0"/>
              <a:t>Woodchuck could chuck wood.</a:t>
            </a:r>
          </a:p>
          <a:p>
            <a:r>
              <a:rPr lang="en-US" sz="3200" b="1" dirty="0"/>
              <a:t>Woodchuck could chuck wood.</a:t>
            </a:r>
          </a:p>
          <a:p>
            <a:r>
              <a:rPr lang="en-US" sz="3200" b="1" dirty="0"/>
              <a:t>Woodchuck could chuck wood.</a:t>
            </a:r>
          </a:p>
          <a:p>
            <a:endParaRPr lang="en-US" sz="3200" b="1" dirty="0"/>
          </a:p>
          <a:p>
            <a:r>
              <a:rPr lang="en-US" sz="3200" b="1" dirty="0"/>
              <a:t>PART 2:</a:t>
            </a:r>
          </a:p>
          <a:p>
            <a:r>
              <a:rPr lang="en-US" sz="3200" b="1" dirty="0"/>
              <a:t>Woodchuck could chuck wood,</a:t>
            </a:r>
          </a:p>
          <a:p>
            <a:r>
              <a:rPr lang="en-US" sz="3200" b="1" dirty="0"/>
              <a:t>Woodchuck could chuck, could chuck wood.</a:t>
            </a:r>
          </a:p>
          <a:p>
            <a:r>
              <a:rPr lang="en-US" sz="3200" b="1" dirty="0"/>
              <a:t>Woodchuck could chuck wood,</a:t>
            </a:r>
          </a:p>
          <a:p>
            <a:r>
              <a:rPr lang="en-US" sz="3200" b="1" dirty="0"/>
              <a:t>Woodchuck could chuck, could chuck wood.</a:t>
            </a:r>
          </a:p>
        </p:txBody>
      </p:sp>
    </p:spTree>
    <p:extLst>
      <p:ext uri="{BB962C8B-B14F-4D97-AF65-F5344CB8AC3E}">
        <p14:creationId xmlns:p14="http://schemas.microsoft.com/office/powerpoint/2010/main" val="3441748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3639670" y="2088775"/>
            <a:ext cx="1096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BOTH: </a:t>
            </a:r>
            <a:r>
              <a:rPr lang="en-US" sz="3200" i="1" dirty="0"/>
              <a:t>(body percussion)</a:t>
            </a:r>
          </a:p>
          <a:p>
            <a:r>
              <a:rPr lang="en-US" sz="3200" b="1" i="1" dirty="0"/>
              <a:t>Stomp </a:t>
            </a:r>
            <a:r>
              <a:rPr lang="en-US" sz="3200" b="1" i="1" dirty="0" err="1"/>
              <a:t>stomp</a:t>
            </a:r>
            <a:r>
              <a:rPr lang="en-US" sz="3200" b="1" i="1" dirty="0"/>
              <a:t> pat </a:t>
            </a:r>
            <a:r>
              <a:rPr lang="en-US" sz="3200" b="1" i="1" dirty="0" err="1"/>
              <a:t>pat</a:t>
            </a:r>
            <a:r>
              <a:rPr lang="en-US" sz="3200" b="1" i="1" dirty="0"/>
              <a:t> </a:t>
            </a:r>
            <a:r>
              <a:rPr lang="en-US" sz="3200" b="1" i="1" dirty="0" err="1"/>
              <a:t>pat</a:t>
            </a:r>
            <a:endParaRPr lang="en-US" sz="3200" b="1" i="1" dirty="0"/>
          </a:p>
          <a:p>
            <a:r>
              <a:rPr lang="en-US" sz="3200" b="1" i="1" dirty="0"/>
              <a:t>Stomp pat clap pat</a:t>
            </a:r>
          </a:p>
          <a:p>
            <a:r>
              <a:rPr lang="en-US" sz="3200" b="1" i="1" dirty="0"/>
              <a:t>Stomp </a:t>
            </a:r>
            <a:r>
              <a:rPr lang="en-US" sz="3200" b="1" i="1" dirty="0" err="1"/>
              <a:t>stomp</a:t>
            </a:r>
            <a:r>
              <a:rPr lang="en-US" sz="3200" b="1" i="1" dirty="0"/>
              <a:t> pat </a:t>
            </a:r>
            <a:r>
              <a:rPr lang="en-US" sz="3200" b="1" i="1" dirty="0" err="1"/>
              <a:t>pat</a:t>
            </a:r>
            <a:r>
              <a:rPr lang="en-US" sz="3200" b="1" i="1" dirty="0"/>
              <a:t> </a:t>
            </a:r>
            <a:r>
              <a:rPr lang="en-US" sz="3200" b="1" i="1" dirty="0" err="1"/>
              <a:t>pat</a:t>
            </a:r>
            <a:endParaRPr lang="en-US" sz="3200" b="1" i="1" dirty="0"/>
          </a:p>
          <a:p>
            <a:r>
              <a:rPr lang="en-US" sz="3200" b="1" i="1" dirty="0"/>
              <a:t>Stomp pat clap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091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1434353" y="439269"/>
            <a:ext cx="109638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ALL: </a:t>
            </a:r>
            <a:r>
              <a:rPr lang="en-US" sz="2400" i="1" dirty="0"/>
              <a:t>(in a round with parts 1,2 and 3)</a:t>
            </a:r>
          </a:p>
          <a:p>
            <a:r>
              <a:rPr lang="en-US" sz="2400" b="1" dirty="0"/>
              <a:t>How much wood could a woodchuck chuck</a:t>
            </a:r>
          </a:p>
          <a:p>
            <a:r>
              <a:rPr lang="en-US" sz="2400" b="1" dirty="0"/>
              <a:t>If a woodchuck could chuck wood?</a:t>
            </a:r>
          </a:p>
          <a:p>
            <a:endParaRPr lang="en-US" sz="2400" b="1" dirty="0"/>
          </a:p>
          <a:p>
            <a:r>
              <a:rPr lang="en-US" sz="2400" b="1" dirty="0"/>
              <a:t>Just as much as a woodchuck could</a:t>
            </a:r>
          </a:p>
          <a:p>
            <a:r>
              <a:rPr lang="en-US" sz="2400" b="1" dirty="0"/>
              <a:t>If a woodchuck could chuck wood.</a:t>
            </a:r>
          </a:p>
          <a:p>
            <a:endParaRPr lang="en-US" sz="2400" b="1" dirty="0"/>
          </a:p>
          <a:p>
            <a:r>
              <a:rPr lang="en-US" sz="2400" b="1" dirty="0"/>
              <a:t>How much wood could a woodchuck chuck</a:t>
            </a:r>
          </a:p>
          <a:p>
            <a:r>
              <a:rPr lang="en-US" sz="2400" b="1" dirty="0"/>
              <a:t>If a woodchuck could chuck wood?</a:t>
            </a:r>
          </a:p>
          <a:p>
            <a:endParaRPr lang="en-US" sz="2400" b="1" dirty="0"/>
          </a:p>
          <a:p>
            <a:r>
              <a:rPr lang="en-US" sz="2400" b="1" dirty="0"/>
              <a:t>Just as much as a woodchuck could </a:t>
            </a:r>
          </a:p>
          <a:p>
            <a:r>
              <a:rPr lang="en-US" sz="2400" b="1" dirty="0"/>
              <a:t>If a woodchuck could chuck wood</a:t>
            </a:r>
          </a:p>
          <a:p>
            <a:endParaRPr lang="en-US" sz="24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6575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ass with dew drops&#10;&#10;Description automatically generated">
            <a:extLst>
              <a:ext uri="{FF2B5EF4-FFF2-40B4-BE49-F238E27FC236}">
                <a16:creationId xmlns:a16="http://schemas.microsoft.com/office/drawing/2014/main" id="{6798E84F-3AF2-1008-93D2-9BA6CEA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487275" cy="827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AD2D8-2332-25D9-1B07-7999A8594CB7}"/>
              </a:ext>
            </a:extLst>
          </p:cNvPr>
          <p:cNvSpPr txBox="1"/>
          <p:nvPr/>
        </p:nvSpPr>
        <p:spPr>
          <a:xfrm>
            <a:off x="1434353" y="439269"/>
            <a:ext cx="1096383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ALL TOGETHER:</a:t>
            </a:r>
          </a:p>
          <a:p>
            <a:r>
              <a:rPr lang="en-US" sz="3200" b="1" dirty="0"/>
              <a:t>How much wood could a woodchuck chuck?</a:t>
            </a:r>
          </a:p>
          <a:p>
            <a:r>
              <a:rPr lang="en-US" sz="3200" i="1" dirty="0"/>
              <a:t>Stomp </a:t>
            </a:r>
            <a:r>
              <a:rPr lang="en-US" sz="3200" i="1" dirty="0" err="1"/>
              <a:t>stomp</a:t>
            </a:r>
            <a:r>
              <a:rPr lang="en-US" sz="3200" i="1" dirty="0"/>
              <a:t> pat </a:t>
            </a:r>
            <a:r>
              <a:rPr lang="en-US" sz="3200" i="1" dirty="0" err="1"/>
              <a:t>pat</a:t>
            </a:r>
            <a:r>
              <a:rPr lang="en-US" sz="3200" i="1" dirty="0"/>
              <a:t> </a:t>
            </a:r>
            <a:r>
              <a:rPr lang="en-US" sz="3200" i="1" dirty="0" err="1"/>
              <a:t>pat</a:t>
            </a:r>
            <a:r>
              <a:rPr lang="en-US" sz="3200" i="1" dirty="0"/>
              <a:t> stomp pat clap</a:t>
            </a:r>
          </a:p>
          <a:p>
            <a:r>
              <a:rPr lang="en-US" sz="3200" b="1" dirty="0"/>
              <a:t>If  a wood   chuck   could   chuck</a:t>
            </a:r>
          </a:p>
          <a:p>
            <a:endParaRPr lang="en-US" b="1" dirty="0"/>
          </a:p>
          <a:p>
            <a:r>
              <a:rPr lang="en-US" sz="3200" b="1" dirty="0"/>
              <a:t>PART 1:</a:t>
            </a:r>
          </a:p>
          <a:p>
            <a:r>
              <a:rPr lang="en-US" sz="3200" b="1" dirty="0"/>
              <a:t>Wood chuck could chuck wood. </a:t>
            </a:r>
          </a:p>
          <a:p>
            <a:r>
              <a:rPr lang="en-US" sz="3200" b="1" dirty="0"/>
              <a:t>Wood chuck could chuck wood?</a:t>
            </a:r>
          </a:p>
          <a:p>
            <a:endParaRPr lang="en-US" sz="3200" b="1"/>
          </a:p>
          <a:p>
            <a:r>
              <a:rPr lang="en-US" sz="3200" b="1"/>
              <a:t>PART </a:t>
            </a:r>
            <a:r>
              <a:rPr lang="en-US" sz="3200" b="1" dirty="0"/>
              <a:t>2:</a:t>
            </a:r>
          </a:p>
          <a:p>
            <a:r>
              <a:rPr lang="en-US" sz="3200" b="1" dirty="0"/>
              <a:t>Woodchuck could chuck wood, </a:t>
            </a:r>
          </a:p>
          <a:p>
            <a:r>
              <a:rPr lang="en-US" sz="3200" b="1" dirty="0"/>
              <a:t>Woodchuck could chuck, could chuck wood?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52456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water&#10;&#10;Description automatically generated">
            <a:extLst>
              <a:ext uri="{FF2B5EF4-FFF2-40B4-BE49-F238E27FC236}">
                <a16:creationId xmlns:a16="http://schemas.microsoft.com/office/drawing/2014/main" id="{4A58764B-889C-AC5A-3F4A-82A0480CC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41" b="5372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608B5-AEAF-5206-4A20-6AA02599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7976" y="1475234"/>
            <a:ext cx="4679748" cy="2901694"/>
          </a:xfrm>
        </p:spPr>
        <p:txBody>
          <a:bodyPr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SHINE!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ABCE30D-2B70-5E49-53A9-7E569A1A79C8}"/>
              </a:ext>
            </a:extLst>
          </p:cNvPr>
          <p:cNvSpPr txBox="1"/>
          <p:nvPr/>
        </p:nvSpPr>
        <p:spPr>
          <a:xfrm>
            <a:off x="9306275" y="6658920"/>
            <a:ext cx="28857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stuckincustoms/483832378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9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248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write my story my own way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think about the person I can be someday.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trust my heart to be my guide.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dreams so bright that I can cast my fears aside</a:t>
            </a:r>
            <a:r>
              <a:rPr lang="en-US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7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4800930" y="924338"/>
            <a:ext cx="7006758" cy="441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PART 1 &amp; 2: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(gasp) 2x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What a frightful creature as ever can be!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I wish that it would not come crawling to me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479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185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come this far and still we know,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There’s even farther we can go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lead with love, and let it show!</a:t>
            </a:r>
          </a:p>
        </p:txBody>
      </p:sp>
    </p:spTree>
    <p:extLst>
      <p:ext uri="{BB962C8B-B14F-4D97-AF65-F5344CB8AC3E}">
        <p14:creationId xmlns:p14="http://schemas.microsoft.com/office/powerpoint/2010/main" val="1369004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248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us shine, hear us roar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us smile as we soar!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proud, feeling strong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love for each other, knowing we belong.</a:t>
            </a:r>
          </a:p>
        </p:txBody>
      </p:sp>
    </p:spTree>
    <p:extLst>
      <p:ext uri="{BB962C8B-B14F-4D97-AF65-F5344CB8AC3E}">
        <p14:creationId xmlns:p14="http://schemas.microsoft.com/office/powerpoint/2010/main" val="2205392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248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a firefly at night.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travel through the dark by making my own light.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it’s still too dark to see,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We’ll join together and we’ll shine in harmony.</a:t>
            </a:r>
          </a:p>
        </p:txBody>
      </p:sp>
    </p:spTree>
    <p:extLst>
      <p:ext uri="{BB962C8B-B14F-4D97-AF65-F5344CB8AC3E}">
        <p14:creationId xmlns:p14="http://schemas.microsoft.com/office/powerpoint/2010/main" val="936367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185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our light begins to grow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miles away you’ll see the glow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lead with love and let it show</a:t>
            </a:r>
          </a:p>
        </p:txBody>
      </p:sp>
    </p:spTree>
    <p:extLst>
      <p:ext uri="{BB962C8B-B14F-4D97-AF65-F5344CB8AC3E}">
        <p14:creationId xmlns:p14="http://schemas.microsoft.com/office/powerpoint/2010/main" val="108091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248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us shine, hear us roar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us smile as we soar!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proud, feeling strong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love for each other, knowing we belong.</a:t>
            </a:r>
          </a:p>
        </p:txBody>
      </p:sp>
    </p:spTree>
    <p:extLst>
      <p:ext uri="{BB962C8B-B14F-4D97-AF65-F5344CB8AC3E}">
        <p14:creationId xmlns:p14="http://schemas.microsoft.com/office/powerpoint/2010/main" val="51230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185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the promises we make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the dreams we have,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chances that we take.</a:t>
            </a:r>
          </a:p>
        </p:txBody>
      </p:sp>
    </p:spTree>
    <p:extLst>
      <p:ext uri="{BB962C8B-B14F-4D97-AF65-F5344CB8AC3E}">
        <p14:creationId xmlns:p14="http://schemas.microsoft.com/office/powerpoint/2010/main" val="2711124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59B11-56F2-C6A6-F832-387526908795}"/>
              </a:ext>
            </a:extLst>
          </p:cNvPr>
          <p:cNvSpPr txBox="1"/>
          <p:nvPr/>
        </p:nvSpPr>
        <p:spPr>
          <a:xfrm>
            <a:off x="1674718" y="2186737"/>
            <a:ext cx="9504269" cy="248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us shine, hear us roar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us smile as we soar!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proud, feeling strong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love for each other, knowing we belong.</a:t>
            </a:r>
          </a:p>
        </p:txBody>
      </p:sp>
    </p:spTree>
    <p:extLst>
      <p:ext uri="{BB962C8B-B14F-4D97-AF65-F5344CB8AC3E}">
        <p14:creationId xmlns:p14="http://schemas.microsoft.com/office/powerpoint/2010/main" val="1447340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DAA7-B458-7178-AB30-D052629E5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 Love the 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A6163-560B-44E4-5997-CCE3FA13A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Bert Stratton/Vicki Tucker Courtney</a:t>
            </a:r>
          </a:p>
        </p:txBody>
      </p:sp>
    </p:spTree>
    <p:extLst>
      <p:ext uri="{BB962C8B-B14F-4D97-AF65-F5344CB8AC3E}">
        <p14:creationId xmlns:p14="http://schemas.microsoft.com/office/powerpoint/2010/main" val="1386944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8CC1-1039-578B-475E-4E8EA853F36A}"/>
              </a:ext>
            </a:extLst>
          </p:cNvPr>
          <p:cNvSpPr txBox="1"/>
          <p:nvPr/>
        </p:nvSpPr>
        <p:spPr>
          <a:xfrm>
            <a:off x="1676400" y="237564"/>
            <a:ext cx="883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 love the rain.</a:t>
            </a:r>
          </a:p>
          <a:p>
            <a:r>
              <a:rPr lang="en-US" sz="2000" b="1" dirty="0"/>
              <a:t>I love the rain.</a:t>
            </a:r>
          </a:p>
          <a:p>
            <a:r>
              <a:rPr lang="en-US" sz="2000" b="1" dirty="0"/>
              <a:t>The stirring sounds of droplets on the roof</a:t>
            </a:r>
          </a:p>
          <a:p>
            <a:r>
              <a:rPr lang="en-US" sz="2000" b="1" dirty="0"/>
              <a:t>And watching rivers running down my window pane is proof.</a:t>
            </a:r>
          </a:p>
          <a:p>
            <a:r>
              <a:rPr lang="en-US" sz="2000" b="1" dirty="0"/>
              <a:t>I love_______ the rain.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Part 1:</a:t>
            </a:r>
          </a:p>
          <a:p>
            <a:r>
              <a:rPr lang="en-US" sz="2000" b="1" dirty="0"/>
              <a:t>I love the rain. I love the rain.</a:t>
            </a:r>
          </a:p>
          <a:p>
            <a:r>
              <a:rPr lang="en-US" sz="2000" b="1" dirty="0"/>
              <a:t>The timeless way it falls upon the earth</a:t>
            </a:r>
          </a:p>
          <a:p>
            <a:r>
              <a:rPr lang="en-US" sz="2000" b="1" dirty="0"/>
              <a:t>And stops the world just long enough to satisfy my thirst.</a:t>
            </a:r>
          </a:p>
          <a:p>
            <a:r>
              <a:rPr lang="en-US" sz="2000" b="1" dirty="0"/>
              <a:t>(sing 1</a:t>
            </a:r>
            <a:r>
              <a:rPr lang="en-US" sz="2000" b="1" baseline="30000" dirty="0"/>
              <a:t>st</a:t>
            </a:r>
            <a:r>
              <a:rPr lang="en-US" sz="2000" b="1" dirty="0"/>
              <a:t> here) I love the rain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Part 2:</a:t>
            </a:r>
          </a:p>
          <a:p>
            <a:r>
              <a:rPr lang="en-US" sz="2000" b="1" dirty="0"/>
              <a:t>(sing 1</a:t>
            </a:r>
            <a:r>
              <a:rPr lang="en-US" sz="2000" b="1" baseline="30000" dirty="0"/>
              <a:t>st</a:t>
            </a:r>
            <a:r>
              <a:rPr lang="en-US" sz="2000" b="1" dirty="0"/>
              <a:t>) I love the rain. I love the rain</a:t>
            </a:r>
          </a:p>
          <a:p>
            <a:r>
              <a:rPr lang="en-US" sz="2000" b="1" dirty="0"/>
              <a:t>The timeless way it falls upon the earth, the way it falls</a:t>
            </a:r>
          </a:p>
          <a:p>
            <a:r>
              <a:rPr lang="en-US" sz="2000" b="1" dirty="0"/>
              <a:t>And stops the world just long enough to satisfy my thirst.</a:t>
            </a:r>
          </a:p>
          <a:p>
            <a:r>
              <a:rPr lang="en-US" sz="2000" b="1" dirty="0"/>
              <a:t>I love the rain.</a:t>
            </a:r>
          </a:p>
        </p:txBody>
      </p:sp>
    </p:spTree>
    <p:extLst>
      <p:ext uri="{BB962C8B-B14F-4D97-AF65-F5344CB8AC3E}">
        <p14:creationId xmlns:p14="http://schemas.microsoft.com/office/powerpoint/2010/main" val="2073844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8CC1-1039-578B-475E-4E8EA853F36A}"/>
              </a:ext>
            </a:extLst>
          </p:cNvPr>
          <p:cNvSpPr txBox="1"/>
          <p:nvPr/>
        </p:nvSpPr>
        <p:spPr>
          <a:xfrm>
            <a:off x="1676400" y="1382286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Part 1:</a:t>
            </a:r>
          </a:p>
          <a:p>
            <a:r>
              <a:rPr lang="en-US" sz="2000" b="1" dirty="0"/>
              <a:t>(sing 1</a:t>
            </a:r>
            <a:r>
              <a:rPr lang="en-US" sz="2000" b="1" baseline="30000" dirty="0"/>
              <a:t>st</a:t>
            </a:r>
            <a:r>
              <a:rPr lang="en-US" sz="2000" b="1" dirty="0"/>
              <a:t> here) It sweeps the dust of doubt away</a:t>
            </a:r>
          </a:p>
          <a:p>
            <a:r>
              <a:rPr lang="en-US" sz="2000" b="1" dirty="0"/>
              <a:t>It wipes the tears that cloud my day</a:t>
            </a:r>
          </a:p>
          <a:p>
            <a:r>
              <a:rPr lang="en-US" sz="2000" b="1" dirty="0"/>
              <a:t>And fills my heart with calmness.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Part 2:</a:t>
            </a:r>
          </a:p>
          <a:p>
            <a:r>
              <a:rPr lang="en-US" sz="2000" b="1" dirty="0"/>
              <a:t>And sings a song of promise.</a:t>
            </a:r>
          </a:p>
          <a:p>
            <a:r>
              <a:rPr lang="en-US" sz="2000" b="1" dirty="0"/>
              <a:t>It wipes the tears that cloud my day</a:t>
            </a:r>
          </a:p>
          <a:p>
            <a:r>
              <a:rPr lang="en-US" sz="2000" b="1" dirty="0"/>
              <a:t>And fills my heart with calmness.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29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4960619" y="308113"/>
            <a:ext cx="7006758" cy="581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PART 1: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 	A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 	A creature scary to see.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	A great big ugly spider.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PART 2: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What a frightful creature as ever can be!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 wish that it would not come crawling to me.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577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8CC1-1039-578B-475E-4E8EA853F36A}"/>
              </a:ext>
            </a:extLst>
          </p:cNvPr>
          <p:cNvSpPr txBox="1"/>
          <p:nvPr/>
        </p:nvSpPr>
        <p:spPr>
          <a:xfrm>
            <a:off x="1676400" y="1228397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Part 1:</a:t>
            </a:r>
          </a:p>
          <a:p>
            <a:r>
              <a:rPr lang="en-US" sz="2000" b="1" dirty="0"/>
              <a:t>I love the rain. I love the rain.</a:t>
            </a:r>
          </a:p>
          <a:p>
            <a:r>
              <a:rPr lang="en-US" sz="2000" b="1" dirty="0"/>
              <a:t>Then suddenly it stops as it began </a:t>
            </a:r>
          </a:p>
          <a:p>
            <a:r>
              <a:rPr lang="en-US" sz="2000" b="1" dirty="0"/>
              <a:t>And now I see a rainbow and I know I’m me again.</a:t>
            </a:r>
          </a:p>
          <a:p>
            <a:r>
              <a:rPr lang="en-US" sz="2000" b="1" dirty="0"/>
              <a:t>And that is why I love the rain.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Part 2:</a:t>
            </a:r>
          </a:p>
          <a:p>
            <a:r>
              <a:rPr lang="en-US" sz="2000" b="1" dirty="0"/>
              <a:t>(sing 1</a:t>
            </a:r>
            <a:r>
              <a:rPr lang="en-US" sz="2000" b="1" baseline="30000" dirty="0"/>
              <a:t>st</a:t>
            </a:r>
            <a:r>
              <a:rPr lang="en-US" sz="2000" b="1" dirty="0"/>
              <a:t>) I love the rain. I love the rain</a:t>
            </a:r>
          </a:p>
          <a:p>
            <a:r>
              <a:rPr lang="en-US" sz="2000" b="1" dirty="0"/>
              <a:t>Then suddenly it stops as it began, as it began.</a:t>
            </a:r>
          </a:p>
          <a:p>
            <a:r>
              <a:rPr lang="en-US" sz="2000" b="1" dirty="0"/>
              <a:t>And now I see a rainbow and I know I’m me again.</a:t>
            </a:r>
          </a:p>
          <a:p>
            <a:r>
              <a:rPr lang="en-US" sz="2000" b="1" dirty="0"/>
              <a:t>And that is why I love the rain.</a:t>
            </a:r>
          </a:p>
        </p:txBody>
      </p:sp>
    </p:spTree>
    <p:extLst>
      <p:ext uri="{BB962C8B-B14F-4D97-AF65-F5344CB8AC3E}">
        <p14:creationId xmlns:p14="http://schemas.microsoft.com/office/powerpoint/2010/main" val="6507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4800930" y="1152939"/>
            <a:ext cx="7345681" cy="341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Indeed, yes, indeed, I will venture to say,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The poor thing will try to keep out of my way;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For after the fright, and the fall, and the pain,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It as much more occasion than me to complain.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711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4960619" y="308113"/>
            <a:ext cx="7006758" cy="581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PART 1: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 	A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 	A creature scary to see.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	A great big ugly spider.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PART 2: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What a frightful creature as ever can be!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 wish that it would not come crawling to me.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15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3322820" y="501598"/>
            <a:ext cx="8136504" cy="415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Now look, it has gone to its home.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Do you see the delicate web it has spun in the tree?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		So here is a lesson for me and for you: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		Come learn from this spider what 			patience can do!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330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4960619" y="119270"/>
            <a:ext cx="7006758" cy="6368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PART 1: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 	A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 	A creature scary to see.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look!	A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 wish that it would not come crawling to me.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PART 2: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What a frightful creature as ever can be!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Oh, look at that great big ugly spider.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 wish that it would not come crawling to me.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710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pider with big eyes&#10;&#10;Description automatically generated">
            <a:extLst>
              <a:ext uri="{FF2B5EF4-FFF2-40B4-BE49-F238E27FC236}">
                <a16:creationId xmlns:a16="http://schemas.microsoft.com/office/drawing/2014/main" id="{8A026C58-73F7-4E94-F036-8D4AE407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5" y="2631189"/>
            <a:ext cx="4373880" cy="2823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60D4A-AEED-4C24-5F8A-3B2E99D83AB2}"/>
              </a:ext>
            </a:extLst>
          </p:cNvPr>
          <p:cNvSpPr txBox="1"/>
          <p:nvPr/>
        </p:nvSpPr>
        <p:spPr>
          <a:xfrm>
            <a:off x="586739" y="308113"/>
            <a:ext cx="421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  <a:p>
            <a:pPr algn="ctr"/>
            <a:r>
              <a:rPr lang="en-US" dirty="0"/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CB1A-BE29-4286-8FD2-47D921011D96}"/>
              </a:ext>
            </a:extLst>
          </p:cNvPr>
          <p:cNvSpPr txBox="1"/>
          <p:nvPr/>
        </p:nvSpPr>
        <p:spPr>
          <a:xfrm>
            <a:off x="4960619" y="626165"/>
            <a:ext cx="7006758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PART 1: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  wish that it would not come crawling to me!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(gasp)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PART 2: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 wish that it would not come crawling to me.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(gasp)</a:t>
            </a:r>
          </a:p>
        </p:txBody>
      </p:sp>
    </p:spTree>
    <p:extLst>
      <p:ext uri="{BB962C8B-B14F-4D97-AF65-F5344CB8AC3E}">
        <p14:creationId xmlns:p14="http://schemas.microsoft.com/office/powerpoint/2010/main" val="19709276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231B31"/>
      </a:dk2>
      <a:lt2>
        <a:srgbClr val="F3F3F0"/>
      </a:lt2>
      <a:accent1>
        <a:srgbClr val="2931E7"/>
      </a:accent1>
      <a:accent2>
        <a:srgbClr val="611BD6"/>
      </a:accent2>
      <a:accent3>
        <a:srgbClr val="BF29E7"/>
      </a:accent3>
      <a:accent4>
        <a:srgbClr val="D517AD"/>
      </a:accent4>
      <a:accent5>
        <a:srgbClr val="E72970"/>
      </a:accent5>
      <a:accent6>
        <a:srgbClr val="D51F17"/>
      </a:accent6>
      <a:hlink>
        <a:srgbClr val="938F31"/>
      </a:hlink>
      <a:folHlink>
        <a:srgbClr val="7F7F7F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1792</Words>
  <Application>Microsoft Office PowerPoint</Application>
  <PresentationFormat>Widescreen</PresentationFormat>
  <Paragraphs>366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Calibri</vt:lpstr>
      <vt:lpstr>Sagona Book</vt:lpstr>
      <vt:lpstr>Sagona ExtraLight</vt:lpstr>
      <vt:lpstr>RetrospectVTI</vt:lpstr>
      <vt:lpstr>WFE Chorus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Love the Rain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WFE Chorus</dc:title>
  <dc:creator>Jonna Jenkins</dc:creator>
  <cp:lastModifiedBy>Jonna Jenkins</cp:lastModifiedBy>
  <cp:revision>1</cp:revision>
  <dcterms:created xsi:type="dcterms:W3CDTF">2024-01-29T23:34:43Z</dcterms:created>
  <dcterms:modified xsi:type="dcterms:W3CDTF">2024-03-12T13:57:21Z</dcterms:modified>
</cp:coreProperties>
</file>